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238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189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569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74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537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494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009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789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370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137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038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FC688-BD22-482D-8937-EC653911954F}" type="datetimeFigureOut">
              <a:rPr lang="uk-UA" smtClean="0"/>
              <a:t>08.11.2020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C498E-2C30-44D2-9AF1-0859BC5345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962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10992"/>
          <a:stretch/>
        </p:blipFill>
        <p:spPr>
          <a:xfrm>
            <a:off x="1333500" y="1100598"/>
            <a:ext cx="9525000" cy="57574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6574" y="1343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5 клас </a:t>
            </a:r>
            <a:b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Брати та сестри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827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1.</a:t>
            </a:r>
            <a:r>
              <a:rPr lang="uk-UA" sz="3200" dirty="0" smtClean="0"/>
              <a:t>Поєднайте малюнки з відповідними словами.</a:t>
            </a:r>
            <a:endParaRPr lang="uk-UA" sz="3200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7290" y="1264064"/>
            <a:ext cx="7684072" cy="543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dirty="0" smtClean="0"/>
              <a:t>2. Запишіть слова у відповідну колонку, де перша означає працювати всередині, друга – працювати зовні, третя – і те і інше.</a:t>
            </a:r>
            <a:endParaRPr lang="uk-UA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90" y="1776412"/>
            <a:ext cx="10783410" cy="487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5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189236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accent5">
                    <a:lumMod val="75000"/>
                  </a:schemeClr>
                </a:solidFill>
              </a:rPr>
              <a:t>Перейдіть за посиланням та перевірте себе</a:t>
            </a:r>
            <a:r>
              <a:rPr lang="uk-UA" sz="4000" dirty="0" smtClean="0"/>
              <a:t/>
            </a:r>
            <a:br>
              <a:rPr lang="uk-UA" sz="4000" dirty="0" smtClean="0"/>
            </a:br>
            <a:r>
              <a:rPr lang="uk-UA" sz="4000" dirty="0" smtClean="0"/>
              <a:t/>
            </a:r>
            <a:br>
              <a:rPr lang="uk-UA" sz="4000" dirty="0" smtClean="0"/>
            </a:br>
            <a:r>
              <a:rPr lang="en-US" sz="4000" dirty="0" smtClean="0"/>
              <a:t>https://learnenglishkids.britishcouncil.org/sites/kids/files/attachment/worksheets-work-answers-v2.pdf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64938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672" y="444243"/>
            <a:ext cx="6059129" cy="1325563"/>
          </a:xfrm>
        </p:spPr>
        <p:txBody>
          <a:bodyPr>
            <a:normAutofit/>
          </a:bodyPr>
          <a:lstStyle/>
          <a:p>
            <a:r>
              <a:rPr lang="uk-UA" sz="3600" dirty="0" smtClean="0"/>
              <a:t>3. Прочитайте та поєднайте.</a:t>
            </a:r>
            <a:endParaRPr lang="uk-UA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68439"/>
          <a:stretch/>
        </p:blipFill>
        <p:spPr>
          <a:xfrm>
            <a:off x="0" y="1769806"/>
            <a:ext cx="8053273" cy="35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5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47</Words>
  <Application>Microsoft Office PowerPoint</Application>
  <PresentationFormat>Широкий екран</PresentationFormat>
  <Paragraphs>5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5 клас  Брати та сестри  </vt:lpstr>
      <vt:lpstr>1.Поєднайте малюнки з відповідними словами.</vt:lpstr>
      <vt:lpstr>2. Запишіть слова у відповідну колонку, де перша означає працювати всередині, друга – працювати зовні, третя – і те і інше.</vt:lpstr>
      <vt:lpstr>Перейдіть за посиланням та перевірте себе  https://learnenglishkids.britishcouncil.org/sites/kids/files/attachment/worksheets-work-answers-v2.pdf</vt:lpstr>
      <vt:lpstr>3. Прочитайте та поєднайте.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  Брати та сестри  </dc:title>
  <dc:creator>Natalia Oros</dc:creator>
  <cp:lastModifiedBy>Natalia Oros</cp:lastModifiedBy>
  <cp:revision>4</cp:revision>
  <dcterms:created xsi:type="dcterms:W3CDTF">2020-11-08T16:10:11Z</dcterms:created>
  <dcterms:modified xsi:type="dcterms:W3CDTF">2020-11-08T17:28:33Z</dcterms:modified>
</cp:coreProperties>
</file>