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3" r:id="rId14"/>
    <p:sldId id="274" r:id="rId15"/>
    <p:sldId id="275" r:id="rId16"/>
    <p:sldId id="276" r:id="rId17"/>
    <p:sldId id="277" r:id="rId18"/>
    <p:sldId id="283" r:id="rId19"/>
    <p:sldId id="284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77BD33-EC30-46AC-BD24-401E734F8176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D44B0D79-7F04-44B9-9C7C-CD28C17613D0}">
      <dgm:prSet phldrT="[Текст]" custT="1"/>
      <dgm:spPr/>
      <dgm:t>
        <a:bodyPr/>
        <a:lstStyle/>
        <a:p>
          <a:r>
            <a:rPr lang="uk-UA" sz="2800" i="1" dirty="0"/>
            <a:t>номери сторінок,</a:t>
          </a:r>
        </a:p>
      </dgm:t>
    </dgm:pt>
    <dgm:pt modelId="{CBC678DE-E0F6-4248-85B7-DD8409BBE0F4}" type="parTrans" cxnId="{F5ABE5B7-449B-46C8-BE46-F3A4F660E09A}">
      <dgm:prSet/>
      <dgm:spPr/>
      <dgm:t>
        <a:bodyPr/>
        <a:lstStyle/>
        <a:p>
          <a:endParaRPr lang="uk-UA" sz="2800" i="1"/>
        </a:p>
      </dgm:t>
    </dgm:pt>
    <dgm:pt modelId="{CB2F3BEF-FA31-40CA-87C5-7058F5D23E9E}" type="sibTrans" cxnId="{F5ABE5B7-449B-46C8-BE46-F3A4F660E09A}">
      <dgm:prSet/>
      <dgm:spPr/>
      <dgm:t>
        <a:bodyPr/>
        <a:lstStyle/>
        <a:p>
          <a:endParaRPr lang="uk-UA" sz="2800" i="1"/>
        </a:p>
      </dgm:t>
    </dgm:pt>
    <dgm:pt modelId="{1B81C372-925C-46FC-96B1-2F1AAF945560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2800" i="1" dirty="0"/>
            <a:t>назву документа, </a:t>
          </a:r>
        </a:p>
      </dgm:t>
    </dgm:pt>
    <dgm:pt modelId="{EFDD7AA1-CE6D-4DAE-A006-A48F62651F7D}" type="parTrans" cxnId="{A6441D21-127F-4A5A-946F-CDEE8A3F4D19}">
      <dgm:prSet/>
      <dgm:spPr/>
      <dgm:t>
        <a:bodyPr/>
        <a:lstStyle/>
        <a:p>
          <a:endParaRPr lang="uk-UA" sz="2800" i="1"/>
        </a:p>
      </dgm:t>
    </dgm:pt>
    <dgm:pt modelId="{EAA467BD-7E67-4E63-841E-1141B6CA2872}" type="sibTrans" cxnId="{A6441D21-127F-4A5A-946F-CDEE8A3F4D19}">
      <dgm:prSet/>
      <dgm:spPr/>
      <dgm:t>
        <a:bodyPr/>
        <a:lstStyle/>
        <a:p>
          <a:endParaRPr lang="uk-UA" sz="2800" i="1"/>
        </a:p>
      </dgm:t>
    </dgm:pt>
    <dgm:pt modelId="{FFF60420-B008-4E57-9B7A-8B5C4B8F1F0F}">
      <dgm:prSet phldrT="[Текст]" custT="1"/>
      <dgm:spPr/>
      <dgm:t>
        <a:bodyPr/>
        <a:lstStyle/>
        <a:p>
          <a:r>
            <a:rPr lang="uk-UA" sz="2800" i="1" dirty="0">
              <a:solidFill>
                <a:srgbClr val="002060"/>
              </a:solidFill>
            </a:rPr>
            <a:t>назву поточного розділу,</a:t>
          </a:r>
        </a:p>
      </dgm:t>
    </dgm:pt>
    <dgm:pt modelId="{893D8247-1D02-4E45-A80D-A06E4F50304F}" type="sibTrans" cxnId="{62C63869-0694-4175-851B-A15176CAA5F3}">
      <dgm:prSet/>
      <dgm:spPr/>
      <dgm:t>
        <a:bodyPr/>
        <a:lstStyle/>
        <a:p>
          <a:endParaRPr lang="uk-UA" sz="2800" i="1"/>
        </a:p>
      </dgm:t>
    </dgm:pt>
    <dgm:pt modelId="{F58F1996-42CF-41B9-87C6-9B7541547FDC}" type="parTrans" cxnId="{62C63869-0694-4175-851B-A15176CAA5F3}">
      <dgm:prSet/>
      <dgm:spPr/>
      <dgm:t>
        <a:bodyPr/>
        <a:lstStyle/>
        <a:p>
          <a:endParaRPr lang="uk-UA" sz="2800" i="1"/>
        </a:p>
      </dgm:t>
    </dgm:pt>
    <dgm:pt modelId="{19415358-4A2B-44C9-B8AB-8B1F4480BC30}">
      <dgm:prSet custT="1"/>
      <dgm:spPr/>
      <dgm:t>
        <a:bodyPr/>
        <a:lstStyle/>
        <a:p>
          <a:r>
            <a:rPr lang="uk-UA" sz="2800" i="1" dirty="0">
              <a:solidFill>
                <a:schemeClr val="bg1"/>
              </a:solidFill>
            </a:rPr>
            <a:t>прізвище автора,</a:t>
          </a:r>
        </a:p>
      </dgm:t>
    </dgm:pt>
    <dgm:pt modelId="{7DB180CE-EBC0-4265-B7FA-0287DBB773AC}" type="parTrans" cxnId="{93A2CE2E-7310-414D-A093-400864EE2B52}">
      <dgm:prSet/>
      <dgm:spPr/>
      <dgm:t>
        <a:bodyPr/>
        <a:lstStyle/>
        <a:p>
          <a:endParaRPr lang="uk-UA"/>
        </a:p>
      </dgm:t>
    </dgm:pt>
    <dgm:pt modelId="{F01A000B-C9FD-4046-B931-A27EA6DBCE96}" type="sibTrans" cxnId="{93A2CE2E-7310-414D-A093-400864EE2B52}">
      <dgm:prSet/>
      <dgm:spPr/>
      <dgm:t>
        <a:bodyPr/>
        <a:lstStyle/>
        <a:p>
          <a:endParaRPr lang="uk-UA"/>
        </a:p>
      </dgm:t>
    </dgm:pt>
    <dgm:pt modelId="{63417764-0F2E-4D5B-9B28-9CBFFC47A75F}">
      <dgm:prSet custT="1"/>
      <dgm:spPr>
        <a:solidFill>
          <a:srgbClr val="008000"/>
        </a:solidFill>
      </dgm:spPr>
      <dgm:t>
        <a:bodyPr/>
        <a:lstStyle/>
        <a:p>
          <a:r>
            <a:rPr lang="uk-UA" sz="2800" i="1">
              <a:solidFill>
                <a:schemeClr val="bg1"/>
              </a:solidFill>
            </a:rPr>
            <a:t>графічні зображення тощо.</a:t>
          </a:r>
          <a:endParaRPr lang="uk-UA" sz="2800" i="1" dirty="0">
            <a:solidFill>
              <a:schemeClr val="bg1"/>
            </a:solidFill>
          </a:endParaRPr>
        </a:p>
      </dgm:t>
    </dgm:pt>
    <dgm:pt modelId="{C1A52DA3-831B-42E0-ACBC-CF24E7CE0660}" type="parTrans" cxnId="{88CC77C9-F75F-4479-BBA3-2B7263A6E993}">
      <dgm:prSet/>
      <dgm:spPr/>
      <dgm:t>
        <a:bodyPr/>
        <a:lstStyle/>
        <a:p>
          <a:endParaRPr lang="uk-UA"/>
        </a:p>
      </dgm:t>
    </dgm:pt>
    <dgm:pt modelId="{7FE5F7C2-3BAA-462C-9B53-2B8A9C531A49}" type="sibTrans" cxnId="{88CC77C9-F75F-4479-BBA3-2B7263A6E993}">
      <dgm:prSet/>
      <dgm:spPr/>
      <dgm:t>
        <a:bodyPr/>
        <a:lstStyle/>
        <a:p>
          <a:endParaRPr lang="uk-UA"/>
        </a:p>
      </dgm:t>
    </dgm:pt>
    <dgm:pt modelId="{C1C788E7-40FA-4439-878F-2CC8367B8F22}" type="pres">
      <dgm:prSet presAssocID="{BD77BD33-EC30-46AC-BD24-401E734F817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0B7B7FCB-7340-4C8C-9CEC-44D83247E09F}" type="pres">
      <dgm:prSet presAssocID="{BD77BD33-EC30-46AC-BD24-401E734F8176}" presName="Name1" presStyleCnt="0"/>
      <dgm:spPr/>
    </dgm:pt>
    <dgm:pt modelId="{8D39F2BC-8176-4C61-8E04-72E8B55182E0}" type="pres">
      <dgm:prSet presAssocID="{BD77BD33-EC30-46AC-BD24-401E734F8176}" presName="cycle" presStyleCnt="0"/>
      <dgm:spPr/>
    </dgm:pt>
    <dgm:pt modelId="{09BAB6D9-5BBE-46FE-9243-AD21CFADB3C1}" type="pres">
      <dgm:prSet presAssocID="{BD77BD33-EC30-46AC-BD24-401E734F8176}" presName="srcNode" presStyleLbl="node1" presStyleIdx="0" presStyleCnt="5"/>
      <dgm:spPr/>
    </dgm:pt>
    <dgm:pt modelId="{C7661E35-6C55-4B51-BE17-D9D67599F310}" type="pres">
      <dgm:prSet presAssocID="{BD77BD33-EC30-46AC-BD24-401E734F8176}" presName="conn" presStyleLbl="parChTrans1D2" presStyleIdx="0" presStyleCnt="1"/>
      <dgm:spPr/>
      <dgm:t>
        <a:bodyPr/>
        <a:lstStyle/>
        <a:p>
          <a:endParaRPr lang="uk-UA"/>
        </a:p>
      </dgm:t>
    </dgm:pt>
    <dgm:pt modelId="{7DF117A4-BB7B-4C63-B83D-1D769ED77955}" type="pres">
      <dgm:prSet presAssocID="{BD77BD33-EC30-46AC-BD24-401E734F8176}" presName="extraNode" presStyleLbl="node1" presStyleIdx="0" presStyleCnt="5"/>
      <dgm:spPr/>
    </dgm:pt>
    <dgm:pt modelId="{79FA0555-FEE1-4173-AD86-0A4FAA4240E0}" type="pres">
      <dgm:prSet presAssocID="{BD77BD33-EC30-46AC-BD24-401E734F8176}" presName="dstNode" presStyleLbl="node1" presStyleIdx="0" presStyleCnt="5"/>
      <dgm:spPr/>
    </dgm:pt>
    <dgm:pt modelId="{EE2EA9E0-CBE5-43E4-BB02-325D168626A4}" type="pres">
      <dgm:prSet presAssocID="{D44B0D79-7F04-44B9-9C7C-CD28C17613D0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906E761-2B35-4D8A-8B73-C29A5CF5CBDF}" type="pres">
      <dgm:prSet presAssocID="{D44B0D79-7F04-44B9-9C7C-CD28C17613D0}" presName="accent_1" presStyleCnt="0"/>
      <dgm:spPr/>
    </dgm:pt>
    <dgm:pt modelId="{27878C57-BBF6-4C22-88FA-1C3D4933722D}" type="pres">
      <dgm:prSet presAssocID="{D44B0D79-7F04-44B9-9C7C-CD28C17613D0}" presName="accentRepeatNode" presStyleLbl="solidFgAcc1" presStyleIdx="0" presStyleCnt="5"/>
      <dgm:spPr/>
    </dgm:pt>
    <dgm:pt modelId="{AD2F74AD-5B6A-4346-8349-090AC68FEE9A}" type="pres">
      <dgm:prSet presAssocID="{1B81C372-925C-46FC-96B1-2F1AAF94556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C0276CD-B669-4245-86BE-66420155BEF4}" type="pres">
      <dgm:prSet presAssocID="{1B81C372-925C-46FC-96B1-2F1AAF945560}" presName="accent_2" presStyleCnt="0"/>
      <dgm:spPr/>
    </dgm:pt>
    <dgm:pt modelId="{E63EBB38-5984-4F74-98F1-254621592311}" type="pres">
      <dgm:prSet presAssocID="{1B81C372-925C-46FC-96B1-2F1AAF945560}" presName="accentRepeatNode" presStyleLbl="solidFgAcc1" presStyleIdx="1" presStyleCnt="5"/>
      <dgm:spPr/>
    </dgm:pt>
    <dgm:pt modelId="{46297F79-2755-4E7F-87B4-88629DD167EF}" type="pres">
      <dgm:prSet presAssocID="{FFF60420-B008-4E57-9B7A-8B5C4B8F1F0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F75627-8B37-47AF-A999-4F6E49849E6B}" type="pres">
      <dgm:prSet presAssocID="{FFF60420-B008-4E57-9B7A-8B5C4B8F1F0F}" presName="accent_3" presStyleCnt="0"/>
      <dgm:spPr/>
    </dgm:pt>
    <dgm:pt modelId="{D13D7DA6-9D1E-4150-A6AE-C6ABC36166D5}" type="pres">
      <dgm:prSet presAssocID="{FFF60420-B008-4E57-9B7A-8B5C4B8F1F0F}" presName="accentRepeatNode" presStyleLbl="solidFgAcc1" presStyleIdx="2" presStyleCnt="5"/>
      <dgm:spPr/>
    </dgm:pt>
    <dgm:pt modelId="{66B2EE68-749B-4B6A-8FC0-0254E5BA9E34}" type="pres">
      <dgm:prSet presAssocID="{19415358-4A2B-44C9-B8AB-8B1F4480BC3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70AAD12-1D84-438C-A5F5-4021B7CD8B21}" type="pres">
      <dgm:prSet presAssocID="{19415358-4A2B-44C9-B8AB-8B1F4480BC30}" presName="accent_4" presStyleCnt="0"/>
      <dgm:spPr/>
    </dgm:pt>
    <dgm:pt modelId="{E43B67C8-408D-4193-962F-5352C0FED56A}" type="pres">
      <dgm:prSet presAssocID="{19415358-4A2B-44C9-B8AB-8B1F4480BC30}" presName="accentRepeatNode" presStyleLbl="solidFgAcc1" presStyleIdx="3" presStyleCnt="5"/>
      <dgm:spPr/>
    </dgm:pt>
    <dgm:pt modelId="{36C3B4FB-C326-48B6-956C-E6460F504D6C}" type="pres">
      <dgm:prSet presAssocID="{63417764-0F2E-4D5B-9B28-9CBFFC47A75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20216ED-D196-47CA-BD57-10EEE9C5D85D}" type="pres">
      <dgm:prSet presAssocID="{63417764-0F2E-4D5B-9B28-9CBFFC47A75F}" presName="accent_5" presStyleCnt="0"/>
      <dgm:spPr/>
    </dgm:pt>
    <dgm:pt modelId="{5350A33F-8EA5-4984-931A-3368BB85C016}" type="pres">
      <dgm:prSet presAssocID="{63417764-0F2E-4D5B-9B28-9CBFFC47A75F}" presName="accentRepeatNode" presStyleLbl="solidFgAcc1" presStyleIdx="4" presStyleCnt="5"/>
      <dgm:spPr/>
    </dgm:pt>
  </dgm:ptLst>
  <dgm:cxnLst>
    <dgm:cxn modelId="{F5ABE5B7-449B-46C8-BE46-F3A4F660E09A}" srcId="{BD77BD33-EC30-46AC-BD24-401E734F8176}" destId="{D44B0D79-7F04-44B9-9C7C-CD28C17613D0}" srcOrd="0" destOrd="0" parTransId="{CBC678DE-E0F6-4248-85B7-DD8409BBE0F4}" sibTransId="{CB2F3BEF-FA31-40CA-87C5-7058F5D23E9E}"/>
    <dgm:cxn modelId="{AE645CC6-FCAA-48CD-B11F-E33BA7B4AD25}" type="presOf" srcId="{63417764-0F2E-4D5B-9B28-9CBFFC47A75F}" destId="{36C3B4FB-C326-48B6-956C-E6460F504D6C}" srcOrd="0" destOrd="0" presId="urn:microsoft.com/office/officeart/2008/layout/VerticalCurvedList"/>
    <dgm:cxn modelId="{C4C7F968-5ED7-4C5C-AEA6-8604531F6CAD}" type="presOf" srcId="{19415358-4A2B-44C9-B8AB-8B1F4480BC30}" destId="{66B2EE68-749B-4B6A-8FC0-0254E5BA9E34}" srcOrd="0" destOrd="0" presId="urn:microsoft.com/office/officeart/2008/layout/VerticalCurvedList"/>
    <dgm:cxn modelId="{26D81C96-6385-4EBF-9277-A9789D23CF93}" type="presOf" srcId="{1B81C372-925C-46FC-96B1-2F1AAF945560}" destId="{AD2F74AD-5B6A-4346-8349-090AC68FEE9A}" srcOrd="0" destOrd="0" presId="urn:microsoft.com/office/officeart/2008/layout/VerticalCurvedList"/>
    <dgm:cxn modelId="{9267AA1D-9987-4FAD-A867-5BCB00977B9D}" type="presOf" srcId="{FFF60420-B008-4E57-9B7A-8B5C4B8F1F0F}" destId="{46297F79-2755-4E7F-87B4-88629DD167EF}" srcOrd="0" destOrd="0" presId="urn:microsoft.com/office/officeart/2008/layout/VerticalCurvedList"/>
    <dgm:cxn modelId="{62C63869-0694-4175-851B-A15176CAA5F3}" srcId="{BD77BD33-EC30-46AC-BD24-401E734F8176}" destId="{FFF60420-B008-4E57-9B7A-8B5C4B8F1F0F}" srcOrd="2" destOrd="0" parTransId="{F58F1996-42CF-41B9-87C6-9B7541547FDC}" sibTransId="{893D8247-1D02-4E45-A80D-A06E4F50304F}"/>
    <dgm:cxn modelId="{A6441D21-127F-4A5A-946F-CDEE8A3F4D19}" srcId="{BD77BD33-EC30-46AC-BD24-401E734F8176}" destId="{1B81C372-925C-46FC-96B1-2F1AAF945560}" srcOrd="1" destOrd="0" parTransId="{EFDD7AA1-CE6D-4DAE-A006-A48F62651F7D}" sibTransId="{EAA467BD-7E67-4E63-841E-1141B6CA2872}"/>
    <dgm:cxn modelId="{88CC77C9-F75F-4479-BBA3-2B7263A6E993}" srcId="{BD77BD33-EC30-46AC-BD24-401E734F8176}" destId="{63417764-0F2E-4D5B-9B28-9CBFFC47A75F}" srcOrd="4" destOrd="0" parTransId="{C1A52DA3-831B-42E0-ACBC-CF24E7CE0660}" sibTransId="{7FE5F7C2-3BAA-462C-9B53-2B8A9C531A49}"/>
    <dgm:cxn modelId="{827A866C-35BE-4192-BFFA-D1C6848CBD20}" type="presOf" srcId="{CB2F3BEF-FA31-40CA-87C5-7058F5D23E9E}" destId="{C7661E35-6C55-4B51-BE17-D9D67599F310}" srcOrd="0" destOrd="0" presId="urn:microsoft.com/office/officeart/2008/layout/VerticalCurvedList"/>
    <dgm:cxn modelId="{318E3539-C881-4C71-AD26-CDFC72C9007F}" type="presOf" srcId="{D44B0D79-7F04-44B9-9C7C-CD28C17613D0}" destId="{EE2EA9E0-CBE5-43E4-BB02-325D168626A4}" srcOrd="0" destOrd="0" presId="urn:microsoft.com/office/officeart/2008/layout/VerticalCurvedList"/>
    <dgm:cxn modelId="{3E6045E9-EDE7-4C78-AFE8-328915CB1273}" type="presOf" srcId="{BD77BD33-EC30-46AC-BD24-401E734F8176}" destId="{C1C788E7-40FA-4439-878F-2CC8367B8F22}" srcOrd="0" destOrd="0" presId="urn:microsoft.com/office/officeart/2008/layout/VerticalCurvedList"/>
    <dgm:cxn modelId="{93A2CE2E-7310-414D-A093-400864EE2B52}" srcId="{BD77BD33-EC30-46AC-BD24-401E734F8176}" destId="{19415358-4A2B-44C9-B8AB-8B1F4480BC30}" srcOrd="3" destOrd="0" parTransId="{7DB180CE-EBC0-4265-B7FA-0287DBB773AC}" sibTransId="{F01A000B-C9FD-4046-B931-A27EA6DBCE96}"/>
    <dgm:cxn modelId="{1BAD16BE-5636-4397-A708-F8042B87B79D}" type="presParOf" srcId="{C1C788E7-40FA-4439-878F-2CC8367B8F22}" destId="{0B7B7FCB-7340-4C8C-9CEC-44D83247E09F}" srcOrd="0" destOrd="0" presId="urn:microsoft.com/office/officeart/2008/layout/VerticalCurvedList"/>
    <dgm:cxn modelId="{05B23515-5A6D-4321-86F2-12F35FFE16F1}" type="presParOf" srcId="{0B7B7FCB-7340-4C8C-9CEC-44D83247E09F}" destId="{8D39F2BC-8176-4C61-8E04-72E8B55182E0}" srcOrd="0" destOrd="0" presId="urn:microsoft.com/office/officeart/2008/layout/VerticalCurvedList"/>
    <dgm:cxn modelId="{45C3E05A-1D1D-43CF-B82F-16FE7677BAD6}" type="presParOf" srcId="{8D39F2BC-8176-4C61-8E04-72E8B55182E0}" destId="{09BAB6D9-5BBE-46FE-9243-AD21CFADB3C1}" srcOrd="0" destOrd="0" presId="urn:microsoft.com/office/officeart/2008/layout/VerticalCurvedList"/>
    <dgm:cxn modelId="{8B76482B-C44E-443D-9911-5BBDDED30C93}" type="presParOf" srcId="{8D39F2BC-8176-4C61-8E04-72E8B55182E0}" destId="{C7661E35-6C55-4B51-BE17-D9D67599F310}" srcOrd="1" destOrd="0" presId="urn:microsoft.com/office/officeart/2008/layout/VerticalCurvedList"/>
    <dgm:cxn modelId="{7072A722-9276-4182-A401-4EB63793E9B9}" type="presParOf" srcId="{8D39F2BC-8176-4C61-8E04-72E8B55182E0}" destId="{7DF117A4-BB7B-4C63-B83D-1D769ED77955}" srcOrd="2" destOrd="0" presId="urn:microsoft.com/office/officeart/2008/layout/VerticalCurvedList"/>
    <dgm:cxn modelId="{62AA824F-9B6F-4915-A2A5-88D489746C96}" type="presParOf" srcId="{8D39F2BC-8176-4C61-8E04-72E8B55182E0}" destId="{79FA0555-FEE1-4173-AD86-0A4FAA4240E0}" srcOrd="3" destOrd="0" presId="urn:microsoft.com/office/officeart/2008/layout/VerticalCurvedList"/>
    <dgm:cxn modelId="{D15A0948-6ECC-4BD8-95B2-8D56130B6D9D}" type="presParOf" srcId="{0B7B7FCB-7340-4C8C-9CEC-44D83247E09F}" destId="{EE2EA9E0-CBE5-43E4-BB02-325D168626A4}" srcOrd="1" destOrd="0" presId="urn:microsoft.com/office/officeart/2008/layout/VerticalCurvedList"/>
    <dgm:cxn modelId="{2D6A4E92-DCBE-473E-AFC4-D3C59FB8A3CD}" type="presParOf" srcId="{0B7B7FCB-7340-4C8C-9CEC-44D83247E09F}" destId="{F906E761-2B35-4D8A-8B73-C29A5CF5CBDF}" srcOrd="2" destOrd="0" presId="urn:microsoft.com/office/officeart/2008/layout/VerticalCurvedList"/>
    <dgm:cxn modelId="{40D8EFAF-D628-4930-8C1F-D60973D5A75C}" type="presParOf" srcId="{F906E761-2B35-4D8A-8B73-C29A5CF5CBDF}" destId="{27878C57-BBF6-4C22-88FA-1C3D4933722D}" srcOrd="0" destOrd="0" presId="urn:microsoft.com/office/officeart/2008/layout/VerticalCurvedList"/>
    <dgm:cxn modelId="{5381927A-53F6-40A7-83AC-A7B31A7BF456}" type="presParOf" srcId="{0B7B7FCB-7340-4C8C-9CEC-44D83247E09F}" destId="{AD2F74AD-5B6A-4346-8349-090AC68FEE9A}" srcOrd="3" destOrd="0" presId="urn:microsoft.com/office/officeart/2008/layout/VerticalCurvedList"/>
    <dgm:cxn modelId="{28B4B812-0A14-4B9E-AFE6-6B1E9F58AE97}" type="presParOf" srcId="{0B7B7FCB-7340-4C8C-9CEC-44D83247E09F}" destId="{EC0276CD-B669-4245-86BE-66420155BEF4}" srcOrd="4" destOrd="0" presId="urn:microsoft.com/office/officeart/2008/layout/VerticalCurvedList"/>
    <dgm:cxn modelId="{8A402BF9-2C13-4C18-BFF9-064998EEDE0D}" type="presParOf" srcId="{EC0276CD-B669-4245-86BE-66420155BEF4}" destId="{E63EBB38-5984-4F74-98F1-254621592311}" srcOrd="0" destOrd="0" presId="urn:microsoft.com/office/officeart/2008/layout/VerticalCurvedList"/>
    <dgm:cxn modelId="{5EEB7134-BC9A-43E2-9D7C-67E0EAD56E7E}" type="presParOf" srcId="{0B7B7FCB-7340-4C8C-9CEC-44D83247E09F}" destId="{46297F79-2755-4E7F-87B4-88629DD167EF}" srcOrd="5" destOrd="0" presId="urn:microsoft.com/office/officeart/2008/layout/VerticalCurvedList"/>
    <dgm:cxn modelId="{75842BBF-3B56-45AC-A3AA-EA8831B245F2}" type="presParOf" srcId="{0B7B7FCB-7340-4C8C-9CEC-44D83247E09F}" destId="{00F75627-8B37-47AF-A999-4F6E49849E6B}" srcOrd="6" destOrd="0" presId="urn:microsoft.com/office/officeart/2008/layout/VerticalCurvedList"/>
    <dgm:cxn modelId="{C644ABD9-45E0-47F4-845C-1B440CF2DD8F}" type="presParOf" srcId="{00F75627-8B37-47AF-A999-4F6E49849E6B}" destId="{D13D7DA6-9D1E-4150-A6AE-C6ABC36166D5}" srcOrd="0" destOrd="0" presId="urn:microsoft.com/office/officeart/2008/layout/VerticalCurvedList"/>
    <dgm:cxn modelId="{3C276EE0-FA41-415E-839B-932E2F80C343}" type="presParOf" srcId="{0B7B7FCB-7340-4C8C-9CEC-44D83247E09F}" destId="{66B2EE68-749B-4B6A-8FC0-0254E5BA9E34}" srcOrd="7" destOrd="0" presId="urn:microsoft.com/office/officeart/2008/layout/VerticalCurvedList"/>
    <dgm:cxn modelId="{CB559CBD-FEF2-4CDE-92BC-EA25E240EA82}" type="presParOf" srcId="{0B7B7FCB-7340-4C8C-9CEC-44D83247E09F}" destId="{270AAD12-1D84-438C-A5F5-4021B7CD8B21}" srcOrd="8" destOrd="0" presId="urn:microsoft.com/office/officeart/2008/layout/VerticalCurvedList"/>
    <dgm:cxn modelId="{63A76131-D6DE-40CD-8AB3-063710FF6EBD}" type="presParOf" srcId="{270AAD12-1D84-438C-A5F5-4021B7CD8B21}" destId="{E43B67C8-408D-4193-962F-5352C0FED56A}" srcOrd="0" destOrd="0" presId="urn:microsoft.com/office/officeart/2008/layout/VerticalCurvedList"/>
    <dgm:cxn modelId="{5161CE32-CEFB-4186-A8F0-846B2FFB3000}" type="presParOf" srcId="{0B7B7FCB-7340-4C8C-9CEC-44D83247E09F}" destId="{36C3B4FB-C326-48B6-956C-E6460F504D6C}" srcOrd="9" destOrd="0" presId="urn:microsoft.com/office/officeart/2008/layout/VerticalCurvedList"/>
    <dgm:cxn modelId="{4963EE3A-8933-46A2-8732-457D3E0189AB}" type="presParOf" srcId="{0B7B7FCB-7340-4C8C-9CEC-44D83247E09F}" destId="{120216ED-D196-47CA-BD57-10EEE9C5D85D}" srcOrd="10" destOrd="0" presId="urn:microsoft.com/office/officeart/2008/layout/VerticalCurvedList"/>
    <dgm:cxn modelId="{5AEB622C-2B64-4844-8584-FE4C6239B2E6}" type="presParOf" srcId="{120216ED-D196-47CA-BD57-10EEE9C5D85D}" destId="{5350A33F-8EA5-4984-931A-3368BB85C01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61E35-6C55-4B51-BE17-D9D67599F310}">
      <dsp:nvSpPr>
        <dsp:cNvPr id="0" name=""/>
        <dsp:cNvSpPr/>
      </dsp:nvSpPr>
      <dsp:spPr>
        <a:xfrm>
          <a:off x="-3189725" y="-490869"/>
          <a:ext cx="3804240" cy="3804240"/>
        </a:xfrm>
        <a:prstGeom prst="blockArc">
          <a:avLst>
            <a:gd name="adj1" fmla="val 18900000"/>
            <a:gd name="adj2" fmla="val 2700000"/>
            <a:gd name="adj3" fmla="val 568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EA9E0-CBE5-43E4-BB02-325D168626A4}">
      <dsp:nvSpPr>
        <dsp:cNvPr id="0" name=""/>
        <dsp:cNvSpPr/>
      </dsp:nvSpPr>
      <dsp:spPr>
        <a:xfrm>
          <a:off x="269816" y="176349"/>
          <a:ext cx="6027077" cy="3529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013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i="1" kern="1200" dirty="0"/>
            <a:t>номери сторінок,</a:t>
          </a:r>
        </a:p>
      </dsp:txBody>
      <dsp:txXfrm>
        <a:off x="269816" y="176349"/>
        <a:ext cx="6027077" cy="352925"/>
      </dsp:txXfrm>
    </dsp:sp>
    <dsp:sp modelId="{27878C57-BBF6-4C22-88FA-1C3D4933722D}">
      <dsp:nvSpPr>
        <dsp:cNvPr id="0" name=""/>
        <dsp:cNvSpPr/>
      </dsp:nvSpPr>
      <dsp:spPr>
        <a:xfrm>
          <a:off x="49237" y="132234"/>
          <a:ext cx="441156" cy="4411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F74AD-5B6A-4346-8349-090AC68FEE9A}">
      <dsp:nvSpPr>
        <dsp:cNvPr id="0" name=""/>
        <dsp:cNvSpPr/>
      </dsp:nvSpPr>
      <dsp:spPr>
        <a:xfrm>
          <a:off x="522712" y="705568"/>
          <a:ext cx="5774181" cy="352925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013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i="1" kern="1200" dirty="0"/>
            <a:t>назву документа, </a:t>
          </a:r>
        </a:p>
      </dsp:txBody>
      <dsp:txXfrm>
        <a:off x="522712" y="705568"/>
        <a:ext cx="5774181" cy="352925"/>
      </dsp:txXfrm>
    </dsp:sp>
    <dsp:sp modelId="{E63EBB38-5984-4F74-98F1-254621592311}">
      <dsp:nvSpPr>
        <dsp:cNvPr id="0" name=""/>
        <dsp:cNvSpPr/>
      </dsp:nvSpPr>
      <dsp:spPr>
        <a:xfrm>
          <a:off x="302133" y="661452"/>
          <a:ext cx="441156" cy="4411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297F79-2755-4E7F-87B4-88629DD167EF}">
      <dsp:nvSpPr>
        <dsp:cNvPr id="0" name=""/>
        <dsp:cNvSpPr/>
      </dsp:nvSpPr>
      <dsp:spPr>
        <a:xfrm>
          <a:off x="600330" y="1234787"/>
          <a:ext cx="5696562" cy="3529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013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i="1" kern="1200" dirty="0">
              <a:solidFill>
                <a:srgbClr val="002060"/>
              </a:solidFill>
            </a:rPr>
            <a:t>назву поточного розділу,</a:t>
          </a:r>
        </a:p>
      </dsp:txBody>
      <dsp:txXfrm>
        <a:off x="600330" y="1234787"/>
        <a:ext cx="5696562" cy="352925"/>
      </dsp:txXfrm>
    </dsp:sp>
    <dsp:sp modelId="{D13D7DA6-9D1E-4150-A6AE-C6ABC36166D5}">
      <dsp:nvSpPr>
        <dsp:cNvPr id="0" name=""/>
        <dsp:cNvSpPr/>
      </dsp:nvSpPr>
      <dsp:spPr>
        <a:xfrm>
          <a:off x="379752" y="1190671"/>
          <a:ext cx="441156" cy="4411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B2EE68-749B-4B6A-8FC0-0254E5BA9E34}">
      <dsp:nvSpPr>
        <dsp:cNvPr id="0" name=""/>
        <dsp:cNvSpPr/>
      </dsp:nvSpPr>
      <dsp:spPr>
        <a:xfrm>
          <a:off x="522712" y="1764006"/>
          <a:ext cx="5774181" cy="3529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013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i="1" kern="1200" dirty="0">
              <a:solidFill>
                <a:schemeClr val="bg1"/>
              </a:solidFill>
            </a:rPr>
            <a:t>прізвище автора,</a:t>
          </a:r>
        </a:p>
      </dsp:txBody>
      <dsp:txXfrm>
        <a:off x="522712" y="1764006"/>
        <a:ext cx="5774181" cy="352925"/>
      </dsp:txXfrm>
    </dsp:sp>
    <dsp:sp modelId="{E43B67C8-408D-4193-962F-5352C0FED56A}">
      <dsp:nvSpPr>
        <dsp:cNvPr id="0" name=""/>
        <dsp:cNvSpPr/>
      </dsp:nvSpPr>
      <dsp:spPr>
        <a:xfrm>
          <a:off x="302133" y="1719890"/>
          <a:ext cx="441156" cy="4411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C3B4FB-C326-48B6-956C-E6460F504D6C}">
      <dsp:nvSpPr>
        <dsp:cNvPr id="0" name=""/>
        <dsp:cNvSpPr/>
      </dsp:nvSpPr>
      <dsp:spPr>
        <a:xfrm>
          <a:off x="269816" y="2293224"/>
          <a:ext cx="6027077" cy="352925"/>
        </a:xfrm>
        <a:prstGeom prst="rect">
          <a:avLst/>
        </a:prstGeom>
        <a:solidFill>
          <a:srgbClr val="008000"/>
        </a:soli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013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i="1" kern="1200">
              <a:solidFill>
                <a:schemeClr val="bg1"/>
              </a:solidFill>
            </a:rPr>
            <a:t>графічні зображення тощо.</a:t>
          </a:r>
          <a:endParaRPr lang="uk-UA" sz="2800" i="1" kern="1200" dirty="0">
            <a:solidFill>
              <a:schemeClr val="bg1"/>
            </a:solidFill>
          </a:endParaRPr>
        </a:p>
      </dsp:txBody>
      <dsp:txXfrm>
        <a:off x="269816" y="2293224"/>
        <a:ext cx="6027077" cy="352925"/>
      </dsp:txXfrm>
    </dsp:sp>
    <dsp:sp modelId="{5350A33F-8EA5-4984-931A-3368BB85C016}">
      <dsp:nvSpPr>
        <dsp:cNvPr id="0" name=""/>
        <dsp:cNvSpPr/>
      </dsp:nvSpPr>
      <dsp:spPr>
        <a:xfrm>
          <a:off x="49237" y="2249109"/>
          <a:ext cx="441156" cy="4411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hyperlink" Target="http://teach-inf.at.ua/" TargetMode="External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9099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94429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5513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23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1099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6008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2321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4549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97124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5201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19366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83443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69090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21485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40641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96553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03103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2755AB4D-AA86-458E-8276-2A0A28469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63" r="890" b="1"/>
          <a:stretch/>
        </p:blipFill>
        <p:spPr>
          <a:xfrm>
            <a:off x="-11097" y="0"/>
            <a:ext cx="4705017" cy="5052641"/>
          </a:xfrm>
          <a:prstGeom prst="rect">
            <a:avLst/>
          </a:prstGeom>
        </p:spPr>
      </p:pic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0" y="3527436"/>
            <a:ext cx="12192000" cy="335756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0484" y="6021300"/>
            <a:ext cx="5699686" cy="991249"/>
          </a:xfrm>
          <a:prstGeom prst="rect">
            <a:avLst/>
          </a:prstGeom>
        </p:spPr>
      </p:pic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3141663"/>
            <a:ext cx="12192000" cy="431800"/>
          </a:xfrm>
          <a:prstGeom prst="rect">
            <a:avLst/>
          </a:prstGeom>
          <a:solidFill>
            <a:srgbClr val="19426B"/>
          </a:solidFill>
          <a:ln w="9525">
            <a:solidFill>
              <a:srgbClr val="19426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Oval 25"/>
          <p:cNvSpPr>
            <a:spLocks noChangeArrowheads="1"/>
          </p:cNvSpPr>
          <p:nvPr userDrawn="1"/>
        </p:nvSpPr>
        <p:spPr bwMode="ltGray">
          <a:xfrm>
            <a:off x="1258888" y="4508512"/>
            <a:ext cx="4248150" cy="1800225"/>
          </a:xfrm>
          <a:prstGeom prst="ellipse">
            <a:avLst/>
          </a:prstGeom>
          <a:gradFill rotWithShape="1">
            <a:gsLst>
              <a:gs pos="0">
                <a:srgbClr val="398AC7"/>
              </a:gs>
              <a:gs pos="100000">
                <a:srgbClr val="398AC7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auto">
          <a:xfrm>
            <a:off x="457200" y="6486536"/>
            <a:ext cx="2133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>
          <a:xfrm>
            <a:off x="3124200" y="6486536"/>
            <a:ext cx="2895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ctr" defTabSz="914400" rtl="0" eaLnBrk="1" latinLnBrk="0" hangingPunct="1"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dist="172739" dir="3238358" algn="ctr" rotWithShape="0">
              <a:srgbClr val="19426B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 21" descr="2"/>
          <p:cNvSpPr>
            <a:spLocks/>
          </p:cNvSpPr>
          <p:nvPr userDrawn="1"/>
        </p:nvSpPr>
        <p:spPr bwMode="gray">
          <a:xfrm>
            <a:off x="376245" y="2147896"/>
            <a:ext cx="2103437" cy="3032125"/>
          </a:xfrm>
          <a:custGeom>
            <a:avLst/>
            <a:gdLst>
              <a:gd name="T0" fmla="*/ 1325 w 1325"/>
              <a:gd name="T1" fmla="*/ 960 h 1910"/>
              <a:gd name="T2" fmla="*/ 414 w 1325"/>
              <a:gd name="T3" fmla="*/ 0 h 1910"/>
              <a:gd name="T4" fmla="*/ 27 w 1325"/>
              <a:gd name="T5" fmla="*/ 1014 h 1910"/>
              <a:gd name="T6" fmla="*/ 402 w 1325"/>
              <a:gd name="T7" fmla="*/ 1910 h 1910"/>
              <a:gd name="T8" fmla="*/ 1325 w 1325"/>
              <a:gd name="T9" fmla="*/ 96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7620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9" descr="4"/>
          <p:cNvSpPr>
            <a:spLocks/>
          </p:cNvSpPr>
          <p:nvPr userDrawn="1"/>
        </p:nvSpPr>
        <p:spPr bwMode="gray">
          <a:xfrm>
            <a:off x="2625727" y="2119317"/>
            <a:ext cx="2139950" cy="3116263"/>
          </a:xfrm>
          <a:custGeom>
            <a:avLst/>
            <a:gdLst>
              <a:gd name="T0" fmla="*/ 951 w 1348"/>
              <a:gd name="T1" fmla="*/ 1963 h 1963"/>
              <a:gd name="T2" fmla="*/ 1338 w 1348"/>
              <a:gd name="T3" fmla="*/ 977 h 1963"/>
              <a:gd name="T4" fmla="*/ 905 w 1348"/>
              <a:gd name="T5" fmla="*/ 0 h 1963"/>
              <a:gd name="T6" fmla="*/ 0 w 1348"/>
              <a:gd name="T7" fmla="*/ 987 h 1963"/>
              <a:gd name="T8" fmla="*/ 951 w 1348"/>
              <a:gd name="T9" fmla="*/ 1963 h 1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20" descr="1"/>
          <p:cNvSpPr>
            <a:spLocks/>
          </p:cNvSpPr>
          <p:nvPr userDrawn="1"/>
        </p:nvSpPr>
        <p:spPr bwMode="gray">
          <a:xfrm>
            <a:off x="1130307" y="1416060"/>
            <a:ext cx="2873375" cy="2182813"/>
          </a:xfrm>
          <a:custGeom>
            <a:avLst/>
            <a:gdLst>
              <a:gd name="T0" fmla="*/ 905 w 1810"/>
              <a:gd name="T1" fmla="*/ 1375 h 1375"/>
              <a:gd name="T2" fmla="*/ 1810 w 1810"/>
              <a:gd name="T3" fmla="*/ 395 h 1375"/>
              <a:gd name="T4" fmla="*/ 876 w 1810"/>
              <a:gd name="T5" fmla="*/ 24 h 1375"/>
              <a:gd name="T6" fmla="*/ 0 w 1810"/>
              <a:gd name="T7" fmla="*/ 396 h 1375"/>
              <a:gd name="T8" fmla="*/ 905 w 1810"/>
              <a:gd name="T9" fmla="*/ 137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22" descr="55282"/>
          <p:cNvSpPr>
            <a:spLocks/>
          </p:cNvSpPr>
          <p:nvPr userDrawn="1"/>
        </p:nvSpPr>
        <p:spPr bwMode="gray">
          <a:xfrm>
            <a:off x="1085855" y="3730636"/>
            <a:ext cx="2962275" cy="2219325"/>
          </a:xfrm>
          <a:custGeom>
            <a:avLst/>
            <a:gdLst>
              <a:gd name="T0" fmla="*/ 927 w 1866"/>
              <a:gd name="T1" fmla="*/ 0 h 1398"/>
              <a:gd name="T2" fmla="*/ 0 w 1866"/>
              <a:gd name="T3" fmla="*/ 975 h 1398"/>
              <a:gd name="T4" fmla="*/ 996 w 1866"/>
              <a:gd name="T5" fmla="*/ 1387 h 1398"/>
              <a:gd name="T6" fmla="*/ 1866 w 1866"/>
              <a:gd name="T7" fmla="*/ 996 h 1398"/>
              <a:gd name="T8" fmla="*/ 927 w 1866"/>
              <a:gd name="T9" fmla="*/ 0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23"/>
          <p:cNvSpPr>
            <a:spLocks noChangeArrowheads="1"/>
          </p:cNvSpPr>
          <p:nvPr userDrawn="1"/>
        </p:nvSpPr>
        <p:spPr bwMode="gray">
          <a:xfrm>
            <a:off x="1806578" y="2954337"/>
            <a:ext cx="1655763" cy="16557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920416" y="2606941"/>
            <a:ext cx="14106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15000" b="1" i="1" dirty="0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847770" y="584394"/>
            <a:ext cx="7151587" cy="1801607"/>
          </a:xfrm>
        </p:spPr>
        <p:txBody>
          <a:bodyPr anchor="ctr">
            <a:normAutofit/>
          </a:bodyPr>
          <a:lstStyle>
            <a:lvl1pPr algn="r">
              <a:defRPr kumimoji="0" lang="uk-UA" sz="4400" b="1" i="0" u="none" strike="noStrike" kern="1200" cap="none" spc="0" normalizeH="0" baseline="0" dirty="0">
                <a:ln>
                  <a:noFill/>
                </a:ln>
                <a:solidFill>
                  <a:srgbClr val="19426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/>
                <a:ea typeface="+mj-ea"/>
                <a:cs typeface="+mj-cs"/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  <p:sp>
        <p:nvSpPr>
          <p:cNvPr id="26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32382" y="3184362"/>
            <a:ext cx="7138989" cy="40341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uk-UA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marR="0" lvl="0" indent="0" algn="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BC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uk-UA" dirty="0"/>
              <a:t>Зразок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413267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777240" y="566632"/>
            <a:ext cx="756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4400" b="1" i="1" dirty="0">
                <a:solidFill>
                  <a:srgbClr val="19426B"/>
                </a:solidFill>
                <a:latin typeface="Arial" panose="020B0604020202020204" pitchFamily="34" charset="0"/>
              </a:rPr>
              <a:t>5</a:t>
            </a: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©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Вивчаємо інформатику        </a:t>
              </a:r>
              <a:r>
                <a:rPr lang="en-US" sz="1400" b="1" i="1" dirty="0">
                  <a:solidFill>
                    <a:srgbClr val="19426B"/>
                  </a:solidFill>
                  <a:latin typeface="Verdana"/>
                  <a:hlinkClick r:id="rId7" tooltip="Перейти на сайт"/>
                </a:rPr>
                <a:t>teach-inf.at.ua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41625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898F6F9-5A9E-4AC5-BF8B-43528F68651C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8A2DE7C-AC52-424F-9B81-D72D6DF7AF2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5300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3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8AB24569-4C99-4821-B75C-787C3E7E5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16844"/>
            <a:ext cx="8825658" cy="2677648"/>
          </a:xfrm>
        </p:spPr>
        <p:txBody>
          <a:bodyPr>
            <a:noAutofit/>
          </a:bodyPr>
          <a:lstStyle/>
          <a:p>
            <a:r>
              <a:rPr lang="uk-UA" sz="5400" dirty="0"/>
              <a:t>Додавання зображень із файлу та їх форматування.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  <a:latin typeface="Verdana"/>
              </a:rPr>
              <a:t>За навчальною програмою 2017 року</a:t>
            </a:r>
          </a:p>
        </p:txBody>
      </p:sp>
      <p:pic>
        <p:nvPicPr>
          <p:cNvPr id="11" name="Picture 4" descr="15, word icon">
            <a:extLst>
              <a:ext uri="{FF2B5EF4-FFF2-40B4-BE49-F238E27FC236}">
                <a16:creationId xmlns="" xmlns:a16="http://schemas.microsoft.com/office/drawing/2014/main" id="{FE18E3ED-3869-41E5-84FC-21CF2C442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08" t="15251" r="13708" b="15251"/>
          <a:stretch/>
        </p:blipFill>
        <p:spPr bwMode="auto">
          <a:xfrm>
            <a:off x="8260798" y="2088109"/>
            <a:ext cx="2639880" cy="252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810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79408" y="261778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У текстовому процесорі </a:t>
            </a:r>
            <a:r>
              <a:rPr lang="en-US" sz="2800" b="1" i="1" dirty="0">
                <a:solidFill>
                  <a:srgbClr val="FFFF00"/>
                </a:solidFill>
              </a:rPr>
              <a:t>Microsoft Word </a:t>
            </a:r>
            <a:r>
              <a:rPr lang="uk-UA" sz="2800" b="1" i="1" dirty="0">
                <a:solidFill>
                  <a:srgbClr val="FFFFFF"/>
                </a:solidFill>
              </a:rPr>
              <a:t>додати потрібні графічні об'єкти до тексту можна за допомогою інструментів групи </a:t>
            </a:r>
            <a:r>
              <a:rPr lang="uk-UA" sz="2800" b="1" i="1" dirty="0">
                <a:solidFill>
                  <a:srgbClr val="FFFF00"/>
                </a:solidFill>
              </a:rPr>
              <a:t>Ілюстрації</a:t>
            </a:r>
            <a:r>
              <a:rPr lang="uk-UA" sz="2800" b="1" i="1" dirty="0">
                <a:solidFill>
                  <a:srgbClr val="FFFFFF"/>
                </a:solidFill>
              </a:rPr>
              <a:t>, що розміщуються на вкладці </a:t>
            </a:r>
            <a:r>
              <a:rPr lang="uk-UA" sz="2800" b="1" i="1" dirty="0">
                <a:solidFill>
                  <a:srgbClr val="FFFF00"/>
                </a:solidFill>
              </a:rPr>
              <a:t>Вставлення</a:t>
            </a:r>
            <a:r>
              <a:rPr lang="uk-UA" sz="2800" b="1" i="1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FEB3D1C-ED25-4313-BDC5-141894C22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29" y="3126070"/>
            <a:ext cx="11624500" cy="321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0EC59020-4A72-4B97-BA54-BFE62AC74A27}"/>
              </a:ext>
            </a:extLst>
          </p:cNvPr>
          <p:cNvSpPr/>
          <p:nvPr/>
        </p:nvSpPr>
        <p:spPr>
          <a:xfrm>
            <a:off x="3086324" y="3804432"/>
            <a:ext cx="1885726" cy="65820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5FF252D1-C8FA-4274-BA7B-0347C7F8E524}"/>
              </a:ext>
            </a:extLst>
          </p:cNvPr>
          <p:cNvSpPr/>
          <p:nvPr/>
        </p:nvSpPr>
        <p:spPr>
          <a:xfrm>
            <a:off x="4534123" y="4462640"/>
            <a:ext cx="7286401" cy="188001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ілка вліво 20">
            <a:extLst>
              <a:ext uri="{FF2B5EF4-FFF2-40B4-BE49-F238E27FC236}">
                <a16:creationId xmlns="" xmlns:a16="http://schemas.microsoft.com/office/drawing/2014/main" id="{08A92013-B9AD-4338-BC8E-FB21C3E4F9C5}"/>
              </a:ext>
            </a:extLst>
          </p:cNvPr>
          <p:cNvSpPr/>
          <p:nvPr/>
        </p:nvSpPr>
        <p:spPr>
          <a:xfrm rot="18900000">
            <a:off x="9012111" y="3773860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8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15153" y="255435"/>
            <a:ext cx="9055100" cy="533400"/>
          </a:xfrm>
        </p:spPr>
        <p:txBody>
          <a:bodyPr>
            <a:no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До текстового документа можна додавати такі графічні об'єкти: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="" xmlns:a16="http://schemas.microsoft.com/office/drawing/2014/main" id="{F0E00855-7961-4CA9-822D-78CB88DF959C}"/>
              </a:ext>
            </a:extLst>
          </p:cNvPr>
          <p:cNvSpPr/>
          <p:nvPr/>
        </p:nvSpPr>
        <p:spPr>
          <a:xfrm>
            <a:off x="72008" y="2275891"/>
            <a:ext cx="3973050" cy="95410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dirty="0">
                <a:solidFill>
                  <a:srgbClr val="FFFFFF"/>
                </a:solidFill>
              </a:rPr>
              <a:t>малюнки з </a:t>
            </a:r>
            <a:r>
              <a:rPr lang="uk-UA" sz="2800" b="1" i="1" dirty="0" err="1">
                <a:solidFill>
                  <a:srgbClr val="FFFFFF"/>
                </a:solidFill>
              </a:rPr>
              <a:t>файла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FB8699CB-C2B2-41B3-A9B9-30CC5A249A1F}"/>
              </a:ext>
            </a:extLst>
          </p:cNvPr>
          <p:cNvSpPr/>
          <p:nvPr/>
        </p:nvSpPr>
        <p:spPr>
          <a:xfrm>
            <a:off x="4110553" y="2275891"/>
            <a:ext cx="3973050" cy="95410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dirty="0">
                <a:solidFill>
                  <a:srgbClr val="FFFFFF"/>
                </a:solidFill>
              </a:rPr>
              <a:t>різноманітні графічні фігури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CB701EDB-1E0A-475B-8308-0800228D91FE}"/>
              </a:ext>
            </a:extLst>
          </p:cNvPr>
          <p:cNvSpPr/>
          <p:nvPr/>
        </p:nvSpPr>
        <p:spPr>
          <a:xfrm>
            <a:off x="8149101" y="2275891"/>
            <a:ext cx="3973050" cy="95410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dirty="0">
                <a:solidFill>
                  <a:srgbClr val="FFFFFF"/>
                </a:solidFill>
              </a:rPr>
              <a:t>діаграми </a:t>
            </a:r>
            <a:r>
              <a:rPr lang="en-US" sz="2800" b="1" i="1" dirty="0">
                <a:solidFill>
                  <a:srgbClr val="FFFFFF"/>
                </a:solidFill>
              </a:rPr>
              <a:t>SmartArt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4BBA97D-B3FE-442F-928C-374CF9BEB710}"/>
              </a:ext>
            </a:extLst>
          </p:cNvPr>
          <p:cNvSpPr txBox="1"/>
          <p:nvPr/>
        </p:nvSpPr>
        <p:spPr>
          <a:xfrm>
            <a:off x="72008" y="5255076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Потім такі об'єкти можна форматувати: змінювати розмір і кольори ліній, спосіб розташування в тексті тощо.</a:t>
            </a:r>
          </a:p>
        </p:txBody>
      </p:sp>
      <p:pic>
        <p:nvPicPr>
          <p:cNvPr id="2054" name="Picture 6" descr="application, office, smartart icon">
            <a:extLst>
              <a:ext uri="{FF2B5EF4-FFF2-40B4-BE49-F238E27FC236}">
                <a16:creationId xmlns="" xmlns:a16="http://schemas.microsoft.com/office/drawing/2014/main" id="{0D9609C5-AD03-4168-9DB3-0BAC8A7F6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0210" y="3091748"/>
            <a:ext cx="2303610" cy="230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pplication, office, shapes icon">
            <a:extLst>
              <a:ext uri="{FF2B5EF4-FFF2-40B4-BE49-F238E27FC236}">
                <a16:creationId xmlns="" xmlns:a16="http://schemas.microsoft.com/office/drawing/2014/main" id="{89C1CAA9-B67E-41DE-97D4-62F9CAD2C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414" y="3300543"/>
            <a:ext cx="1937172" cy="193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pplication, office, pictures icon">
            <a:extLst>
              <a:ext uri="{FF2B5EF4-FFF2-40B4-BE49-F238E27FC236}">
                <a16:creationId xmlns="" xmlns:a16="http://schemas.microsoft.com/office/drawing/2014/main" id="{A20986D9-6D30-4D03-ACCA-15B814DC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180" y="3090732"/>
            <a:ext cx="2303611" cy="230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558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41695" y="373289"/>
            <a:ext cx="9055100" cy="533400"/>
          </a:xfrm>
        </p:spPr>
        <p:txBody>
          <a:bodyPr>
            <a:no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Додавання малюнка із файлу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3EE92FF-5374-44FA-AB5A-7B5D1F07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27" y="2327877"/>
            <a:ext cx="9284754" cy="2569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D98B2D-FD7C-4C4B-8BD6-EE6A2F0EE8DC}"/>
              </a:ext>
            </a:extLst>
          </p:cNvPr>
          <p:cNvSpPr txBox="1"/>
          <p:nvPr/>
        </p:nvSpPr>
        <p:spPr>
          <a:xfrm>
            <a:off x="179512" y="1196752"/>
            <a:ext cx="11707688" cy="488454"/>
          </a:xfrm>
          <a:prstGeom prst="roundRect">
            <a:avLst>
              <a:gd name="adj" fmla="val 9736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1. Перейти на вкладку </a:t>
            </a: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Вставлення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4BD661-58C5-4BCE-AD24-9FCBB61664C8}"/>
              </a:ext>
            </a:extLst>
          </p:cNvPr>
          <p:cNvSpPr txBox="1"/>
          <p:nvPr/>
        </p:nvSpPr>
        <p:spPr>
          <a:xfrm>
            <a:off x="179512" y="1796125"/>
            <a:ext cx="11707688" cy="488454"/>
          </a:xfrm>
          <a:prstGeom prst="roundRect">
            <a:avLst>
              <a:gd name="adj" fmla="val 9736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2. Вибрати команду </a:t>
            </a: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Зображення</a:t>
            </a:r>
          </a:p>
        </p:txBody>
      </p:sp>
      <p:sp>
        <p:nvSpPr>
          <p:cNvPr id="9" name="Округлений прямокутник 5">
            <a:extLst>
              <a:ext uri="{FF2B5EF4-FFF2-40B4-BE49-F238E27FC236}">
                <a16:creationId xmlns="" xmlns:a16="http://schemas.microsoft.com/office/drawing/2014/main" id="{AC719A34-F161-4AFF-AC9C-E3068E65C7EA}"/>
              </a:ext>
            </a:extLst>
          </p:cNvPr>
          <p:cNvSpPr/>
          <p:nvPr/>
        </p:nvSpPr>
        <p:spPr>
          <a:xfrm>
            <a:off x="3479006" y="2863091"/>
            <a:ext cx="1519237" cy="513521"/>
          </a:xfrm>
          <a:prstGeom prst="roundRect">
            <a:avLst/>
          </a:prstGeom>
          <a:solidFill>
            <a:srgbClr val="008000">
              <a:alpha val="30000"/>
            </a:srgbClr>
          </a:solidFill>
          <a:ln w="57150" cap="flat" cmpd="sng" algn="ctr">
            <a:solidFill>
              <a:srgbClr val="D2472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Округлений прямокутник 6">
            <a:extLst>
              <a:ext uri="{FF2B5EF4-FFF2-40B4-BE49-F238E27FC236}">
                <a16:creationId xmlns="" xmlns:a16="http://schemas.microsoft.com/office/drawing/2014/main" id="{46529E95-42CE-452D-97FA-E41FEEA88CEC}"/>
              </a:ext>
            </a:extLst>
          </p:cNvPr>
          <p:cNvSpPr/>
          <p:nvPr/>
        </p:nvSpPr>
        <p:spPr>
          <a:xfrm>
            <a:off x="4636616" y="3413812"/>
            <a:ext cx="1277888" cy="979480"/>
          </a:xfrm>
          <a:prstGeom prst="roundRect">
            <a:avLst/>
          </a:prstGeom>
          <a:solidFill>
            <a:srgbClr val="008000">
              <a:alpha val="30000"/>
            </a:srgbClr>
          </a:solidFill>
          <a:ln w="57150" cap="flat" cmpd="sng" algn="ctr">
            <a:solidFill>
              <a:srgbClr val="D2472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80E6365-6D94-4A77-A24D-8AA2ADE136C8}"/>
              </a:ext>
            </a:extLst>
          </p:cNvPr>
          <p:cNvSpPr txBox="1"/>
          <p:nvPr/>
        </p:nvSpPr>
        <p:spPr>
          <a:xfrm>
            <a:off x="179511" y="5013657"/>
            <a:ext cx="11611723" cy="488454"/>
          </a:xfrm>
          <a:prstGeom prst="roundRect">
            <a:avLst>
              <a:gd name="adj" fmla="val 9736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3. Вибрати файл зображення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677D637-F08A-432D-B990-C421457DA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234" y="5724983"/>
            <a:ext cx="2594830" cy="720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01D3C5F-E2BA-482C-A682-CB5326C25EDA}"/>
              </a:ext>
            </a:extLst>
          </p:cNvPr>
          <p:cNvSpPr txBox="1"/>
          <p:nvPr/>
        </p:nvSpPr>
        <p:spPr>
          <a:xfrm>
            <a:off x="179512" y="5712699"/>
            <a:ext cx="7439800" cy="488454"/>
          </a:xfrm>
          <a:prstGeom prst="roundRect">
            <a:avLst>
              <a:gd name="adj" fmla="val 9736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4. Натиснути кнопку </a:t>
            </a: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Вставити</a:t>
            </a:r>
          </a:p>
        </p:txBody>
      </p:sp>
    </p:spTree>
    <p:extLst>
      <p:ext uri="{BB962C8B-B14F-4D97-AF65-F5344CB8AC3E}">
        <p14:creationId xmlns:p14="http://schemas.microsoft.com/office/powerpoint/2010/main" xmlns="" val="113145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536637"/>
            <a:ext cx="8761413" cy="706964"/>
          </a:xfrm>
        </p:spPr>
        <p:txBody>
          <a:bodyPr>
            <a:noAutofit/>
          </a:bodyPr>
          <a:lstStyle/>
          <a:p>
            <a:r>
              <a:rPr lang="uk-UA" dirty="0"/>
              <a:t>Вікно Вставлення зображення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4420507-C13A-499E-8484-255A66DBB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3712" y="1430590"/>
            <a:ext cx="6017518" cy="3699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кутник 13">
            <a:extLst>
              <a:ext uri="{FF2B5EF4-FFF2-40B4-BE49-F238E27FC236}">
                <a16:creationId xmlns="" xmlns:a16="http://schemas.microsoft.com/office/drawing/2014/main" id="{D1D35BB4-9F07-43F3-A5FD-C88E5272D511}"/>
              </a:ext>
            </a:extLst>
          </p:cNvPr>
          <p:cNvSpPr/>
          <p:nvPr/>
        </p:nvSpPr>
        <p:spPr>
          <a:xfrm>
            <a:off x="3647728" y="2361453"/>
            <a:ext cx="1224136" cy="208078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57CC342-E642-41C3-96B5-9431E034BB6E}"/>
              </a:ext>
            </a:extLst>
          </p:cNvPr>
          <p:cNvSpPr txBox="1"/>
          <p:nvPr/>
        </p:nvSpPr>
        <p:spPr>
          <a:xfrm>
            <a:off x="1559496" y="1412776"/>
            <a:ext cx="1876537" cy="919401"/>
          </a:xfrm>
          <a:prstGeom prst="wedgeRoundRectCallout">
            <a:avLst>
              <a:gd name="adj1" fmla="val 67500"/>
              <a:gd name="adj2" fmla="val 59027"/>
              <a:gd name="adj3" fmla="val 16667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Вибрати папку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="" xmlns:a16="http://schemas.microsoft.com/office/drawing/2014/main" id="{BF634A44-6BF2-4B4D-B069-E159FD6F4E92}"/>
              </a:ext>
            </a:extLst>
          </p:cNvPr>
          <p:cNvSpPr/>
          <p:nvPr/>
        </p:nvSpPr>
        <p:spPr>
          <a:xfrm>
            <a:off x="5015880" y="2361453"/>
            <a:ext cx="4248472" cy="208078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8C91533-BB26-40F5-A509-C104E022E11E}"/>
              </a:ext>
            </a:extLst>
          </p:cNvPr>
          <p:cNvSpPr txBox="1"/>
          <p:nvPr/>
        </p:nvSpPr>
        <p:spPr>
          <a:xfrm>
            <a:off x="1847528" y="5229200"/>
            <a:ext cx="3863057" cy="1328023"/>
          </a:xfrm>
          <a:prstGeom prst="wedgeRoundRectCallout">
            <a:avLst>
              <a:gd name="adj1" fmla="val 38320"/>
              <a:gd name="adj2" fmla="val -126649"/>
              <a:gd name="adj3" fmla="val 16667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Область відтворення змісту обраної папки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="" xmlns:a16="http://schemas.microsoft.com/office/drawing/2014/main" id="{E5C99736-73CA-427C-80CA-11DC66DF0AF7}"/>
              </a:ext>
            </a:extLst>
          </p:cNvPr>
          <p:cNvSpPr/>
          <p:nvPr/>
        </p:nvSpPr>
        <p:spPr>
          <a:xfrm>
            <a:off x="7520485" y="4674672"/>
            <a:ext cx="911310" cy="26649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9EBD9BA-C35C-4229-A20F-F8ED6F8E367B}"/>
              </a:ext>
            </a:extLst>
          </p:cNvPr>
          <p:cNvSpPr txBox="1"/>
          <p:nvPr/>
        </p:nvSpPr>
        <p:spPr>
          <a:xfrm>
            <a:off x="8400256" y="5245903"/>
            <a:ext cx="2178869" cy="919401"/>
          </a:xfrm>
          <a:prstGeom prst="wedgeRoundRectCallout">
            <a:avLst>
              <a:gd name="adj1" fmla="val -64957"/>
              <a:gd name="adj2" fmla="val -82810"/>
              <a:gd name="adj3" fmla="val 16667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Кнопка </a:t>
            </a: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Вставити</a:t>
            </a:r>
          </a:p>
        </p:txBody>
      </p:sp>
    </p:spTree>
    <p:extLst>
      <p:ext uri="{BB962C8B-B14F-4D97-AF65-F5344CB8AC3E}">
        <p14:creationId xmlns:p14="http://schemas.microsoft.com/office/powerpoint/2010/main" xmlns="" val="262469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28800" y="268126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648CD2-D5CB-4742-8C2B-79E7A44C02DF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вставлення в документ геометричних </a:t>
            </a:r>
            <a:r>
              <a:rPr lang="uk-UA" sz="2800" b="1" i="1" kern="0" dirty="0">
                <a:solidFill>
                  <a:srgbClr val="FFFF00"/>
                </a:solidFill>
              </a:rPr>
              <a:t>фігур</a:t>
            </a:r>
            <a:r>
              <a:rPr lang="uk-UA" sz="2800" b="1" i="1" kern="0" dirty="0">
                <a:solidFill>
                  <a:srgbClr val="FFFFFF"/>
                </a:solidFill>
              </a:rPr>
              <a:t> (прямокутників, овалів, ліній, зірок тощо) використовують інструмент </a:t>
            </a:r>
            <a:r>
              <a:rPr lang="uk-UA" sz="2800" b="1" i="1" kern="0" dirty="0">
                <a:solidFill>
                  <a:srgbClr val="FFFF00"/>
                </a:solidFill>
              </a:rPr>
              <a:t>Фігури</a:t>
            </a:r>
            <a:r>
              <a:rPr lang="uk-UA" sz="2800" b="1" i="1" kern="0" dirty="0">
                <a:solidFill>
                  <a:srgbClr val="FFFFFF"/>
                </a:solidFill>
              </a:rPr>
              <a:t>;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31A5C08-C0C4-4ECF-AEF1-D62AF945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29" y="2878098"/>
            <a:ext cx="11624500" cy="321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7F8E31F1-0133-4745-9E50-D84413D7229C}"/>
              </a:ext>
            </a:extLst>
          </p:cNvPr>
          <p:cNvSpPr/>
          <p:nvPr/>
        </p:nvSpPr>
        <p:spPr>
          <a:xfrm>
            <a:off x="3086324" y="3556460"/>
            <a:ext cx="1885726" cy="65820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="" xmlns:a16="http://schemas.microsoft.com/office/drawing/2014/main" id="{074146CC-B6E5-4ED2-A3F9-7FA836E8BC86}"/>
              </a:ext>
            </a:extLst>
          </p:cNvPr>
          <p:cNvSpPr/>
          <p:nvPr/>
        </p:nvSpPr>
        <p:spPr>
          <a:xfrm>
            <a:off x="6097080" y="4669985"/>
            <a:ext cx="1590080" cy="543043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Стрілка вліво 20">
            <a:extLst>
              <a:ext uri="{FF2B5EF4-FFF2-40B4-BE49-F238E27FC236}">
                <a16:creationId xmlns="" xmlns:a16="http://schemas.microsoft.com/office/drawing/2014/main" id="{7975B558-D9B4-4DE8-A065-89D8A0DB70C6}"/>
              </a:ext>
            </a:extLst>
          </p:cNvPr>
          <p:cNvSpPr/>
          <p:nvPr/>
        </p:nvSpPr>
        <p:spPr>
          <a:xfrm rot="18900000">
            <a:off x="7111095" y="3981003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333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69529" y="245489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Для створення </a:t>
            </a:r>
            <a:r>
              <a:rPr lang="uk-UA" sz="2800" b="1" i="1" kern="0" dirty="0">
                <a:solidFill>
                  <a:srgbClr val="FFFF00"/>
                </a:solidFill>
              </a:rPr>
              <a:t>схем</a:t>
            </a:r>
            <a:r>
              <a:rPr lang="en-US" sz="2800" b="1" i="1" kern="0" dirty="0">
                <a:solidFill>
                  <a:srgbClr val="FFFF00"/>
                </a:solidFill>
              </a:rPr>
              <a:t>/</a:t>
            </a:r>
            <a:r>
              <a:rPr lang="uk-UA" sz="2800" b="1" i="1" kern="0" dirty="0">
                <a:solidFill>
                  <a:srgbClr val="FFFF00"/>
                </a:solidFill>
              </a:rPr>
              <a:t>діаграм</a:t>
            </a:r>
            <a:r>
              <a:rPr lang="uk-UA" sz="2800" b="1" i="1" kern="0" dirty="0">
                <a:solidFill>
                  <a:srgbClr val="FFFFFF"/>
                </a:solidFill>
              </a:rPr>
              <a:t> використовують інструмент </a:t>
            </a:r>
            <a:r>
              <a:rPr lang="en-US" sz="2800" b="1" i="1" kern="0" dirty="0">
                <a:solidFill>
                  <a:srgbClr val="FFFF00"/>
                </a:solidFill>
              </a:rPr>
              <a:t>SmartArt</a:t>
            </a:r>
            <a:r>
              <a:rPr lang="en-US" sz="2800" b="1" i="1" kern="0" dirty="0">
                <a:solidFill>
                  <a:srgbClr val="FFFFFF"/>
                </a:solidFill>
              </a:rPr>
              <a:t>,</a:t>
            </a:r>
            <a:r>
              <a:rPr lang="uk-UA" sz="2800" b="1" i="1" kern="0" dirty="0">
                <a:solidFill>
                  <a:srgbClr val="FFFFFF"/>
                </a:solidFill>
              </a:rPr>
              <a:t> і колекцію шаблонів, які відображаються у вікні </a:t>
            </a:r>
            <a:r>
              <a:rPr lang="uk-UA" sz="2800" b="1" i="1" kern="0" dirty="0">
                <a:solidFill>
                  <a:srgbClr val="FFFF00"/>
                </a:solidFill>
              </a:rPr>
              <a:t>Вибір рисунка </a:t>
            </a:r>
            <a:r>
              <a:rPr lang="en-US" sz="2800" b="1" i="1" kern="0" dirty="0">
                <a:solidFill>
                  <a:srgbClr val="FFFF00"/>
                </a:solidFill>
              </a:rPr>
              <a:t>SmartArt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  <a:endParaRPr lang="uk-UA" sz="2800" b="1" i="1" kern="0" dirty="0">
              <a:solidFill>
                <a:srgbClr val="FFFF00"/>
              </a:solidFill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Рисунки </a:t>
            </a:r>
            <a:r>
              <a:rPr lang="en-US" sz="2800" b="1" i="1" kern="0" dirty="0">
                <a:solidFill>
                  <a:srgbClr val="FFFF00"/>
                </a:solidFill>
              </a:rPr>
              <a:t>SmartArt </a:t>
            </a:r>
            <a:r>
              <a:rPr lang="uk-UA" sz="2800" b="1" i="1" kern="0" dirty="0">
                <a:solidFill>
                  <a:srgbClr val="FFFFFF"/>
                </a:solidFill>
              </a:rPr>
              <a:t>використовують для наочного й більш цікавого подання матеріалу.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29" y="3482530"/>
            <a:ext cx="11624500" cy="321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кутник 8"/>
          <p:cNvSpPr/>
          <p:nvPr/>
        </p:nvSpPr>
        <p:spPr>
          <a:xfrm>
            <a:off x="3086324" y="4160892"/>
            <a:ext cx="1885726" cy="658208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6081581" y="5743023"/>
            <a:ext cx="1590080" cy="543043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ліво 20"/>
          <p:cNvSpPr/>
          <p:nvPr/>
        </p:nvSpPr>
        <p:spPr>
          <a:xfrm rot="18900000">
            <a:off x="7095596" y="5054041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904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333767" y="246380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8295" y="1755850"/>
            <a:ext cx="8717297" cy="465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Округлений прямокутник 8"/>
          <p:cNvSpPr/>
          <p:nvPr/>
        </p:nvSpPr>
        <p:spPr>
          <a:xfrm>
            <a:off x="2018315" y="2239992"/>
            <a:ext cx="1731022" cy="2880971"/>
          </a:xfrm>
          <a:prstGeom prst="roundRect">
            <a:avLst>
              <a:gd name="adj" fmla="val 11164"/>
            </a:avLst>
          </a:prstGeom>
          <a:solidFill>
            <a:srgbClr val="008000">
              <a:alpha val="30000"/>
            </a:srgbClr>
          </a:solidFill>
          <a:ln w="57150" cap="flat" cmpd="sng" algn="ctr">
            <a:solidFill>
              <a:srgbClr val="D2472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Округлений прямокутник 9"/>
          <p:cNvSpPr/>
          <p:nvPr/>
        </p:nvSpPr>
        <p:spPr>
          <a:xfrm>
            <a:off x="3837524" y="2168310"/>
            <a:ext cx="3800243" cy="3744741"/>
          </a:xfrm>
          <a:prstGeom prst="roundRect">
            <a:avLst>
              <a:gd name="adj" fmla="val 4712"/>
            </a:avLst>
          </a:prstGeom>
          <a:solidFill>
            <a:srgbClr val="008000">
              <a:alpha val="30000"/>
            </a:srgbClr>
          </a:solidFill>
          <a:ln w="57150" cap="flat" cmpd="sng" algn="ctr">
            <a:solidFill>
              <a:srgbClr val="D2472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Округлений прямокутник 10"/>
          <p:cNvSpPr/>
          <p:nvPr/>
        </p:nvSpPr>
        <p:spPr>
          <a:xfrm>
            <a:off x="7637767" y="4688915"/>
            <a:ext cx="2808313" cy="1069496"/>
          </a:xfrm>
          <a:prstGeom prst="roundRect">
            <a:avLst/>
          </a:prstGeom>
          <a:solidFill>
            <a:srgbClr val="008000">
              <a:alpha val="30000"/>
            </a:srgbClr>
          </a:solidFill>
          <a:ln w="57150" cap="flat" cmpd="sng" algn="ctr">
            <a:solidFill>
              <a:srgbClr val="D2472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1767" y="1132613"/>
            <a:ext cx="4645025" cy="578882"/>
          </a:xfrm>
          <a:prstGeom prst="wedgeRoundRectCallout">
            <a:avLst>
              <a:gd name="adj1" fmla="val -14779"/>
              <a:gd name="adj2" fmla="val 159288"/>
              <a:gd name="adj3" fmla="val 16667"/>
            </a:avLst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Колекція шаблонів</a:t>
            </a:r>
            <a:endParaRPr kumimoji="0" lang="uk-UA" sz="2800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7128" y="5209674"/>
            <a:ext cx="1979712" cy="919401"/>
          </a:xfrm>
          <a:prstGeom prst="wedgeRoundRectCallout">
            <a:avLst>
              <a:gd name="adj1" fmla="val 66412"/>
              <a:gd name="adj2" fmla="val -62215"/>
              <a:gd name="adj3" fmla="val 16667"/>
            </a:avLst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Ескізи шаблонів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4120" y="5697027"/>
            <a:ext cx="1979712" cy="510778"/>
          </a:xfrm>
          <a:prstGeom prst="wedgeRoundRectCallout">
            <a:avLst>
              <a:gd name="adj1" fmla="val 58347"/>
              <a:gd name="adj2" fmla="val -121889"/>
              <a:gd name="adj3" fmla="val 16667"/>
            </a:avLst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Підказки</a:t>
            </a:r>
            <a:endParaRPr kumimoji="0" lang="uk-UA" sz="2400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67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05970" y="244021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вставити малюнок</a:t>
            </a:r>
            <a:br>
              <a:rPr lang="uk-UA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до текстового документа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Вставлене зображення можна видалити.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Щоб видалити зображення, його потрібно виділити та натиснути клавішу </a:t>
            </a:r>
            <a:r>
              <a:rPr lang="uk-UA" sz="2800" b="1" i="1" kern="0" dirty="0" err="1">
                <a:solidFill>
                  <a:srgbClr val="FFFF00"/>
                </a:solidFill>
              </a:rPr>
              <a:t>Delete</a:t>
            </a:r>
            <a:r>
              <a:rPr lang="uk-UA" sz="2800" b="1" i="1" kern="0" dirty="0">
                <a:solidFill>
                  <a:srgbClr val="FFFF00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або</a:t>
            </a:r>
            <a:r>
              <a:rPr lang="uk-UA" sz="2800" b="1" i="1" kern="0" dirty="0">
                <a:solidFill>
                  <a:srgbClr val="FFFF00"/>
                </a:solidFill>
              </a:rPr>
              <a:t> </a:t>
            </a:r>
            <a:r>
              <a:rPr lang="en-US" sz="2800" b="1" i="1" kern="0" dirty="0" err="1">
                <a:solidFill>
                  <a:srgbClr val="FFFF00"/>
                </a:solidFill>
              </a:rPr>
              <a:t>BackSpace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247" y="2634717"/>
            <a:ext cx="8448783" cy="3906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Прямокутник 14"/>
          <p:cNvSpPr/>
          <p:nvPr/>
        </p:nvSpPr>
        <p:spPr>
          <a:xfrm>
            <a:off x="3481294" y="2732116"/>
            <a:ext cx="1136426" cy="1245032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6" name="Прямокутник 15"/>
          <p:cNvSpPr/>
          <p:nvPr/>
        </p:nvSpPr>
        <p:spPr>
          <a:xfrm>
            <a:off x="5368554" y="3965414"/>
            <a:ext cx="1136426" cy="1245032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D24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7" name="TextBox 16"/>
          <p:cNvSpPr txBox="1"/>
          <p:nvPr/>
        </p:nvSpPr>
        <p:spPr>
          <a:xfrm>
            <a:off x="5987225" y="5515731"/>
            <a:ext cx="3190234" cy="707886"/>
          </a:xfrm>
          <a:prstGeom prst="wedgeRectCallout">
            <a:avLst>
              <a:gd name="adj1" fmla="val -43717"/>
              <a:gd name="adj2" fmla="val -128045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FFFFFF"/>
                </a:solidFill>
              </a:rPr>
              <a:t>Delete </a:t>
            </a:r>
            <a:endParaRPr lang="uk-UA" sz="4000" b="1" kern="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1568" y="4101342"/>
            <a:ext cx="3328484" cy="707886"/>
          </a:xfrm>
          <a:prstGeom prst="wedgeRectCallout">
            <a:avLst>
              <a:gd name="adj1" fmla="val 53409"/>
              <a:gd name="adj2" fmla="val -1205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 err="1">
                <a:solidFill>
                  <a:srgbClr val="FFFFFF"/>
                </a:solidFill>
              </a:rPr>
              <a:t>BackSpace</a:t>
            </a:r>
            <a:r>
              <a:rPr lang="en-US" sz="4000" b="1" kern="0" dirty="0">
                <a:solidFill>
                  <a:srgbClr val="FFFFFF"/>
                </a:solidFill>
              </a:rPr>
              <a:t> </a:t>
            </a:r>
            <a:endParaRPr lang="uk-UA" sz="4000" b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536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98150" y="314317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Які параметри форматування зображень можна змінювати?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При вставленні зображення до текстового документа слід вказати спосіб: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AF0C039-8944-4EB7-9F13-C4DC647A5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234" y="2260650"/>
            <a:ext cx="2514204" cy="4249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AC46DB7-D11F-4A7D-A5D9-AF4F197EB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4"/>
          <a:stretch/>
        </p:blipFill>
        <p:spPr>
          <a:xfrm>
            <a:off x="8303433" y="2260650"/>
            <a:ext cx="3816559" cy="4249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Групувати 10">
            <a:extLst>
              <a:ext uri="{FF2B5EF4-FFF2-40B4-BE49-F238E27FC236}">
                <a16:creationId xmlns="" xmlns:a16="http://schemas.microsoft.com/office/drawing/2014/main" id="{4B8E1273-6CFE-451A-BAA2-84A3E2D7165F}"/>
              </a:ext>
            </a:extLst>
          </p:cNvPr>
          <p:cNvGrpSpPr/>
          <p:nvPr/>
        </p:nvGrpSpPr>
        <p:grpSpPr>
          <a:xfrm>
            <a:off x="72008" y="2260651"/>
            <a:ext cx="2774887" cy="4249212"/>
            <a:chOff x="72008" y="2260651"/>
            <a:chExt cx="2774887" cy="4249212"/>
          </a:xfrm>
        </p:grpSpPr>
        <p:sp>
          <p:nvSpPr>
            <p:cNvPr id="8" name="Прямокутник 7">
              <a:extLst>
                <a:ext uri="{FF2B5EF4-FFF2-40B4-BE49-F238E27FC236}">
                  <a16:creationId xmlns="" xmlns:a16="http://schemas.microsoft.com/office/drawing/2014/main" id="{B98E9A1D-28C9-4CF2-B573-A0F19F624ECF}"/>
                </a:ext>
              </a:extLst>
            </p:cNvPr>
            <p:cNvSpPr/>
            <p:nvPr/>
          </p:nvSpPr>
          <p:spPr>
            <a:xfrm>
              <a:off x="72008" y="2260651"/>
              <a:ext cx="2774887" cy="4249212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uk-UA" sz="2400" b="1" i="1" dirty="0">
                  <a:solidFill>
                    <a:srgbClr val="FFFFFF"/>
                  </a:solidFill>
                </a:rPr>
                <a:t>розташування зображення</a:t>
              </a:r>
              <a:endParaRPr lang="uk-UA" sz="2600" b="1" i="1" kern="0" dirty="0">
                <a:solidFill>
                  <a:srgbClr val="FFFFFF"/>
                </a:solidFill>
              </a:endParaRP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0E231CF2-3994-4427-A74E-D276D0221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064" y="3799050"/>
              <a:ext cx="1547609" cy="1965882"/>
            </a:xfrm>
            <a:prstGeom prst="rect">
              <a:avLst/>
            </a:prstGeom>
          </p:spPr>
        </p:pic>
      </p:grpSp>
      <p:grpSp>
        <p:nvGrpSpPr>
          <p:cNvPr id="12" name="Групувати 11">
            <a:extLst>
              <a:ext uri="{FF2B5EF4-FFF2-40B4-BE49-F238E27FC236}">
                <a16:creationId xmlns="" xmlns:a16="http://schemas.microsoft.com/office/drawing/2014/main" id="{ACCD390C-B1C8-4256-814E-D9C7E3B8677F}"/>
              </a:ext>
            </a:extLst>
          </p:cNvPr>
          <p:cNvGrpSpPr/>
          <p:nvPr/>
        </p:nvGrpSpPr>
        <p:grpSpPr>
          <a:xfrm>
            <a:off x="5599521" y="2260651"/>
            <a:ext cx="2630079" cy="4249212"/>
            <a:chOff x="5599521" y="2260651"/>
            <a:chExt cx="2630079" cy="4249212"/>
          </a:xfrm>
        </p:grpSpPr>
        <p:sp>
          <p:nvSpPr>
            <p:cNvPr id="9" name="Прямокутник 8">
              <a:extLst>
                <a:ext uri="{FF2B5EF4-FFF2-40B4-BE49-F238E27FC236}">
                  <a16:creationId xmlns="" xmlns:a16="http://schemas.microsoft.com/office/drawing/2014/main" id="{08F4673F-F875-4A07-A41B-462C0783531A}"/>
                </a:ext>
              </a:extLst>
            </p:cNvPr>
            <p:cNvSpPr/>
            <p:nvPr/>
          </p:nvSpPr>
          <p:spPr>
            <a:xfrm>
              <a:off x="5599521" y="2260651"/>
              <a:ext cx="2630079" cy="4249212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uk-UA" sz="2600" b="1" i="1" kern="0" dirty="0">
                  <a:solidFill>
                    <a:srgbClr val="FFFFFF"/>
                  </a:solidFill>
                </a:rPr>
                <a:t>обтікання текстом</a:t>
              </a: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4865ABF7-6482-47BD-B4C1-BFB2DF317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84523" y="4064376"/>
              <a:ext cx="1470042" cy="1330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043216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28800" y="314375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Які параметри форматування зображень можна змінювати?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Інструменти для зміни  розташування зображення на сторінці в середовищі </a:t>
            </a:r>
            <a:r>
              <a:rPr lang="en-US" sz="2800" b="1" i="1" dirty="0">
                <a:solidFill>
                  <a:srgbClr val="FFFFFF"/>
                </a:solidFill>
              </a:rPr>
              <a:t>Microsoft Word </a:t>
            </a:r>
            <a:r>
              <a:rPr lang="uk-UA" sz="2800" b="1" i="1" dirty="0">
                <a:solidFill>
                  <a:srgbClr val="FFFFFF"/>
                </a:solidFill>
              </a:rPr>
              <a:t>можна обрати у групі </a:t>
            </a:r>
            <a:r>
              <a:rPr lang="uk-UA" sz="2800" b="1" i="1" dirty="0">
                <a:solidFill>
                  <a:srgbClr val="FFFF00"/>
                </a:solidFill>
              </a:rPr>
              <a:t>Упорядкування</a:t>
            </a:r>
            <a:r>
              <a:rPr lang="uk-UA" sz="2800" b="1" i="1" dirty="0">
                <a:solidFill>
                  <a:srgbClr val="FFFFFF"/>
                </a:solidFill>
              </a:rPr>
              <a:t> вкладки </a:t>
            </a:r>
            <a:r>
              <a:rPr lang="uk-UA" sz="2800" b="1" i="1" dirty="0">
                <a:solidFill>
                  <a:srgbClr val="FFFF00"/>
                </a:solidFill>
              </a:rPr>
              <a:t>Формат</a:t>
            </a:r>
            <a:r>
              <a:rPr lang="uk-UA" sz="2800" b="1" i="1" dirty="0">
                <a:solidFill>
                  <a:srgbClr val="FFFFFF"/>
                </a:solidFill>
              </a:rPr>
              <a:t>. Ця вкладка з'являється на стрічці інструментів при виділенні будь-якого графічного об'єкта.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6D6DDA1-4A11-4A1A-8A18-050189E07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22" y="3608109"/>
            <a:ext cx="11735356" cy="2531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5C699703-CC12-4A11-BF2D-B09CA2C8B0FC}"/>
              </a:ext>
            </a:extLst>
          </p:cNvPr>
          <p:cNvSpPr/>
          <p:nvPr/>
        </p:nvSpPr>
        <p:spPr>
          <a:xfrm>
            <a:off x="1706966" y="4138018"/>
            <a:ext cx="2329094" cy="560982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3" name="Прямокутник 12">
            <a:extLst>
              <a:ext uri="{FF2B5EF4-FFF2-40B4-BE49-F238E27FC236}">
                <a16:creationId xmlns="" xmlns:a16="http://schemas.microsoft.com/office/drawing/2014/main" id="{D3A9CA17-DC26-47ED-8715-CA01A960531A}"/>
              </a:ext>
            </a:extLst>
          </p:cNvPr>
          <p:cNvSpPr/>
          <p:nvPr/>
        </p:nvSpPr>
        <p:spPr>
          <a:xfrm>
            <a:off x="3013443" y="4698999"/>
            <a:ext cx="5447065" cy="144078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Стрілка вліво 20">
            <a:extLst>
              <a:ext uri="{FF2B5EF4-FFF2-40B4-BE49-F238E27FC236}">
                <a16:creationId xmlns="" xmlns:a16="http://schemas.microsoft.com/office/drawing/2014/main" id="{C2545812-3AE2-4AB4-A25C-51F447F13771}"/>
              </a:ext>
            </a:extLst>
          </p:cNvPr>
          <p:cNvSpPr/>
          <p:nvPr/>
        </p:nvSpPr>
        <p:spPr>
          <a:xfrm rot="18900000">
            <a:off x="7346221" y="4108264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846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92322" y="331687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Які параметри форматування зображень можна змінювати?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072878-BF0E-45FD-8980-4855A3B9DC2A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Окрім інструментів групи Упорядкування, на вкладці Формат розташовані інші інструменти форматування графічних об'єктів.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BAF4076-5A57-4469-BA3E-B88DBF27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06" y="2695342"/>
            <a:ext cx="5856363" cy="3887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9118F55-7B47-4E9E-8FC0-85AA85AA7A75}"/>
              </a:ext>
            </a:extLst>
          </p:cNvPr>
          <p:cNvSpPr txBox="1"/>
          <p:nvPr/>
        </p:nvSpPr>
        <p:spPr>
          <a:xfrm>
            <a:off x="72008" y="2695342"/>
            <a:ext cx="5817348" cy="3108543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Наприклад, у групі </a:t>
            </a:r>
            <a:r>
              <a:rPr lang="uk-UA" sz="2800" b="1" i="1" kern="0" dirty="0">
                <a:solidFill>
                  <a:srgbClr val="FFFF00"/>
                </a:solidFill>
              </a:rPr>
              <a:t>Настроювання</a:t>
            </a:r>
            <a:r>
              <a:rPr lang="uk-UA" sz="2800" b="1" i="1" kern="0" dirty="0">
                <a:solidFill>
                  <a:srgbClr val="FFFFFF"/>
                </a:solidFill>
              </a:rPr>
              <a:t> можна обрати інструменти для зміни яскравості й контрастності зображення або взагалі перефарбувати його.</a:t>
            </a:r>
          </a:p>
        </p:txBody>
      </p:sp>
    </p:spTree>
    <p:extLst>
      <p:ext uri="{BB962C8B-B14F-4D97-AF65-F5344CB8AC3E}">
        <p14:creationId xmlns:p14="http://schemas.microsoft.com/office/powerpoint/2010/main" xmlns="" val="336751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94003" y="234821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пронумерувати сторінки текстового документа?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Якщо текст складається з кількох сторінок, то їх слід нумерувати. Для цього в </a:t>
            </a:r>
            <a:r>
              <a:rPr lang="en-US" sz="2800" b="1" i="1" dirty="0">
                <a:solidFill>
                  <a:srgbClr val="FFFF00"/>
                </a:solidFill>
              </a:rPr>
              <a:t>Microsoft Word </a:t>
            </a:r>
            <a:r>
              <a:rPr lang="uk-UA" sz="2800" b="1" i="1" dirty="0">
                <a:solidFill>
                  <a:srgbClr val="FFFFFF"/>
                </a:solidFill>
              </a:rPr>
              <a:t>використовують інструмент </a:t>
            </a:r>
            <a:r>
              <a:rPr lang="uk-UA" sz="2800" b="1" i="1" dirty="0">
                <a:solidFill>
                  <a:srgbClr val="FFFF00"/>
                </a:solidFill>
              </a:rPr>
              <a:t>Номер сторінки</a:t>
            </a:r>
            <a:r>
              <a:rPr lang="uk-UA" sz="2800" b="1" i="1" dirty="0">
                <a:solidFill>
                  <a:srgbClr val="FFFFFF"/>
                </a:solidFill>
              </a:rPr>
              <a:t>, який міститься на вкладці </a:t>
            </a:r>
            <a:r>
              <a:rPr lang="uk-UA" sz="2800" b="1" i="1" dirty="0">
                <a:solidFill>
                  <a:srgbClr val="FFFF00"/>
                </a:solidFill>
              </a:rPr>
              <a:t>Вставлення</a:t>
            </a:r>
            <a:r>
              <a:rPr lang="uk-UA" sz="2800" b="1" i="1" dirty="0">
                <a:solidFill>
                  <a:srgbClr val="FFFFFF"/>
                </a:solidFill>
              </a:rPr>
              <a:t> у групі </a:t>
            </a:r>
            <a:r>
              <a:rPr lang="uk-UA" sz="2800" b="1" i="1" dirty="0">
                <a:solidFill>
                  <a:srgbClr val="FFFF00"/>
                </a:solidFill>
              </a:rPr>
              <a:t>Колонтитули</a:t>
            </a:r>
            <a:r>
              <a:rPr lang="uk-UA" sz="2800" b="1" i="1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B56D4FA-F25A-4A32-BB1C-AB85DE15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3447900"/>
            <a:ext cx="12050142" cy="1705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D1885C06-F761-437D-8F2C-9EE59799E628}"/>
              </a:ext>
            </a:extLst>
          </p:cNvPr>
          <p:cNvSpPr/>
          <p:nvPr/>
        </p:nvSpPr>
        <p:spPr>
          <a:xfrm>
            <a:off x="1490871" y="3798378"/>
            <a:ext cx="983724" cy="392622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="" xmlns:a16="http://schemas.microsoft.com/office/drawing/2014/main" id="{88654C67-1C5A-4153-BACF-0F3CC42E685F}"/>
              </a:ext>
            </a:extLst>
          </p:cNvPr>
          <p:cNvSpPr/>
          <p:nvPr/>
        </p:nvSpPr>
        <p:spPr>
          <a:xfrm>
            <a:off x="10449103" y="4637864"/>
            <a:ext cx="1420951" cy="28656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Стрілка вліво 20">
            <a:extLst>
              <a:ext uri="{FF2B5EF4-FFF2-40B4-BE49-F238E27FC236}">
                <a16:creationId xmlns="" xmlns:a16="http://schemas.microsoft.com/office/drawing/2014/main" id="{5DE3DD84-446B-4753-8158-40479234710D}"/>
              </a:ext>
            </a:extLst>
          </p:cNvPr>
          <p:cNvSpPr/>
          <p:nvPr/>
        </p:nvSpPr>
        <p:spPr>
          <a:xfrm rot="2700000" flipH="1">
            <a:off x="10722767" y="3994001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40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9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87857" y="306800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пронумерувати сторінки текстового документа?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00"/>
                </a:solidFill>
              </a:rPr>
              <a:t>Колонтитули</a:t>
            </a:r>
            <a:r>
              <a:rPr lang="uk-UA" sz="2800" b="1" i="1" dirty="0">
                <a:solidFill>
                  <a:srgbClr val="FFFFFF"/>
                </a:solidFill>
              </a:rPr>
              <a:t> — це області, розташовані на полях кожної сторінки документа.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649ED07-85C4-409C-84EC-278E3AB9D603}"/>
              </a:ext>
            </a:extLst>
          </p:cNvPr>
          <p:cNvSpPr txBox="1"/>
          <p:nvPr/>
        </p:nvSpPr>
        <p:spPr>
          <a:xfrm>
            <a:off x="70929" y="224978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Найчастіше колонтитули використовують для вставлення номерів сторінок у текст. При цьому в користувача немає потреби вводити окремо номер кожної сторінки — нумерація відбувається автоматично.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22BA827-9D62-40E0-BBBD-7E570DCBADC2}"/>
              </a:ext>
            </a:extLst>
          </p:cNvPr>
          <p:cNvSpPr txBox="1"/>
          <p:nvPr/>
        </p:nvSpPr>
        <p:spPr>
          <a:xfrm>
            <a:off x="72008" y="4778792"/>
            <a:ext cx="5370849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Колонтитули можуть містити:</a:t>
            </a:r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="" xmlns:a16="http://schemas.microsoft.com/office/drawing/2014/main" id="{A9C4F877-D060-44B7-BE61-D4591D15C12A}"/>
              </a:ext>
            </a:extLst>
          </p:cNvPr>
          <p:cNvGraphicFramePr/>
          <p:nvPr>
            <p:extLst/>
          </p:nvPr>
        </p:nvGraphicFramePr>
        <p:xfrm>
          <a:off x="5667783" y="4025779"/>
          <a:ext cx="6332472" cy="282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97632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5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5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5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43B67C8-408D-4193-962F-5352C0FED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">
                                            <p:graphicEl>
                                              <a:dgm id="{E43B67C8-408D-4193-962F-5352C0FED5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6B2EE68-749B-4B6A-8FC0-0254E5BA9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5">
                                            <p:graphicEl>
                                              <a:dgm id="{66B2EE68-749B-4B6A-8FC0-0254E5BA9E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350A33F-8EA5-4984-931A-3368BB85C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5">
                                            <p:graphicEl>
                                              <a:dgm id="{5350A33F-8EA5-4984-931A-3368BB85C0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6C3B4FB-C326-48B6-956C-E6460F504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5">
                                            <p:graphicEl>
                                              <a:dgm id="{36C3B4FB-C326-48B6-956C-E6460F504D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4" grpId="0" animBg="1"/>
      <p:bldGraphic spid="1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2602" y="298566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пронумерувати сторінки текстового документа?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Для вставлення номера сторінки до колонтитула потрібно вибрати зі списку його місце розташування та шаблон оформлення.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3B5D634-5CCA-4B39-9A26-ECDDC1B72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761269"/>
            <a:ext cx="11887200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3AA072A9-24E8-4919-8CBB-48F7D39D347A}"/>
              </a:ext>
            </a:extLst>
          </p:cNvPr>
          <p:cNvSpPr/>
          <p:nvPr/>
        </p:nvSpPr>
        <p:spPr>
          <a:xfrm>
            <a:off x="4993930" y="4627079"/>
            <a:ext cx="2458430" cy="31576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2ABC60-AE78-4009-8C2A-327995580056}"/>
              </a:ext>
            </a:extLst>
          </p:cNvPr>
          <p:cNvSpPr txBox="1"/>
          <p:nvPr/>
        </p:nvSpPr>
        <p:spPr>
          <a:xfrm>
            <a:off x="7860707" y="5044502"/>
            <a:ext cx="3061517" cy="830997"/>
          </a:xfrm>
          <a:prstGeom prst="wedgeRectCallout">
            <a:avLst>
              <a:gd name="adj1" fmla="val -68819"/>
              <a:gd name="adj2" fmla="val -77915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Місце розташування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="" xmlns:a16="http://schemas.microsoft.com/office/drawing/2014/main" id="{DE747E3D-C866-4EA0-A8CF-11F030D66F33}"/>
              </a:ext>
            </a:extLst>
          </p:cNvPr>
          <p:cNvSpPr/>
          <p:nvPr/>
        </p:nvSpPr>
        <p:spPr>
          <a:xfrm>
            <a:off x="152400" y="4633078"/>
            <a:ext cx="4841530" cy="1480991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187B8AA-FF12-4458-A5AE-D2D784CD2AAF}"/>
              </a:ext>
            </a:extLst>
          </p:cNvPr>
          <p:cNvSpPr txBox="1"/>
          <p:nvPr/>
        </p:nvSpPr>
        <p:spPr>
          <a:xfrm>
            <a:off x="973753" y="3605887"/>
            <a:ext cx="3061517" cy="830997"/>
          </a:xfrm>
          <a:prstGeom prst="wedgeRectCallout">
            <a:avLst>
              <a:gd name="adj1" fmla="val -52500"/>
              <a:gd name="adj2" fmla="val 105857"/>
            </a:avLst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Шаблон оформлення</a:t>
            </a:r>
          </a:p>
        </p:txBody>
      </p:sp>
    </p:spTree>
    <p:extLst>
      <p:ext uri="{BB962C8B-B14F-4D97-AF65-F5344CB8AC3E}">
        <p14:creationId xmlns:p14="http://schemas.microsoft.com/office/powerpoint/2010/main" xmlns="" val="223184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24335" y="331687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пронумерувати сторінки текстового документа?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4716808" cy="3970318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Деякі шаблони оформлення крім номера сторінки містять графічні фігури. Так оформлюють номери сторінок, наприклад, у художній літературі.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F9BD6CF-9BD5-4DE1-9163-A3D6BF840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367" y="1196763"/>
            <a:ext cx="7098501" cy="5383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0982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49424" y="331687"/>
            <a:ext cx="9055100" cy="533400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Як пронумерувати сторінки текстового документа?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06F4067-A84E-4907-AD5E-8AB86218C88E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>
              <a:buNone/>
            </a:pPr>
            <a:r>
              <a:rPr lang="uk-UA" sz="2800" b="1" i="1" dirty="0">
                <a:solidFill>
                  <a:srgbClr val="FFFFFF"/>
                </a:solidFill>
              </a:rPr>
              <a:t>Для підтвердження вибору шаблону номера сторінки слід натиснути кнопку </a:t>
            </a:r>
            <a:r>
              <a:rPr lang="uk-UA" sz="2800" b="1" i="1" dirty="0">
                <a:solidFill>
                  <a:srgbClr val="FFFF00"/>
                </a:solidFill>
              </a:rPr>
              <a:t>Закрити колонтитули</a:t>
            </a:r>
            <a:r>
              <a:rPr lang="uk-UA" sz="2800" b="1" i="1" dirty="0">
                <a:solidFill>
                  <a:srgbClr val="FFFFFF"/>
                </a:solidFill>
              </a:rPr>
              <a:t>, яка міститься у правому верхньому куті стрічки.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5F6169D-6554-4342-A0E8-A3EDC8E45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3" y="2851580"/>
            <a:ext cx="11606213" cy="2690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91A1900E-DF70-4D62-9D36-5538B0640EEC}"/>
              </a:ext>
            </a:extLst>
          </p:cNvPr>
          <p:cNvSpPr/>
          <p:nvPr/>
        </p:nvSpPr>
        <p:spPr>
          <a:xfrm>
            <a:off x="6276974" y="4013682"/>
            <a:ext cx="1312545" cy="1204863"/>
          </a:xfrm>
          <a:prstGeom prst="rect">
            <a:avLst/>
          </a:prstGeom>
          <a:solidFill>
            <a:srgbClr val="008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Стрілка вліво 20">
            <a:extLst>
              <a:ext uri="{FF2B5EF4-FFF2-40B4-BE49-F238E27FC236}">
                <a16:creationId xmlns="" xmlns:a16="http://schemas.microsoft.com/office/drawing/2014/main" id="{5865984D-7844-458A-9FDD-6E71A2F71988}"/>
              </a:ext>
            </a:extLst>
          </p:cNvPr>
          <p:cNvSpPr/>
          <p:nvPr/>
        </p:nvSpPr>
        <p:spPr>
          <a:xfrm rot="18900000">
            <a:off x="7094074" y="3519128"/>
            <a:ext cx="1152128" cy="648072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400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2885" y="-312330"/>
            <a:ext cx="8825660" cy="1822514"/>
          </a:xfrm>
        </p:spPr>
        <p:txBody>
          <a:bodyPr>
            <a:normAutofit/>
          </a:bodyPr>
          <a:lstStyle/>
          <a:p>
            <a:r>
              <a:rPr lang="uk-UA" sz="5400" dirty="0">
                <a:solidFill>
                  <a:schemeClr val="bg1"/>
                </a:solidFill>
              </a:rPr>
              <a:t>Домашнє завдання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0332" y="1510184"/>
            <a:ext cx="4659626" cy="53478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73818" y="2311363"/>
            <a:ext cx="4663795" cy="1191816"/>
          </a:xfrm>
          <a:prstGeom prst="wedgeRoundRectCallout">
            <a:avLst>
              <a:gd name="adj1" fmla="val -59508"/>
              <a:gd name="adj2" fmla="val 12627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Проаналізувати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§ 16, ст. </a:t>
            </a:r>
            <a:r>
              <a:rPr lang="uk-UA" sz="3200" i="1" kern="0" dirty="0">
                <a:solidFill>
                  <a:schemeClr val="tx1"/>
                </a:solidFill>
                <a:latin typeface="Verdana"/>
              </a:rPr>
              <a:t>144-153</a:t>
            </a:r>
            <a:endParaRPr kumimoji="0" lang="uk-UA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869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4525" y="0"/>
            <a:ext cx="9055100" cy="974963"/>
          </a:xfrm>
        </p:spPr>
        <p:txBody>
          <a:bodyPr>
            <a:noAutofit/>
          </a:bodyPr>
          <a:lstStyle/>
          <a:p>
            <a:r>
              <a:rPr lang="uk-UA" sz="4400" dirty="0">
                <a:solidFill>
                  <a:schemeClr val="tx1"/>
                </a:solidFill>
              </a:rPr>
              <a:t>Працюємо за </a:t>
            </a:r>
            <a:r>
              <a:rPr lang="uk-UA" sz="4800" dirty="0">
                <a:solidFill>
                  <a:schemeClr val="tx1"/>
                </a:solidFill>
              </a:rPr>
              <a:t>комп’ютером</a:t>
            </a:r>
            <a:endParaRPr lang="uk-UA" sz="44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59" y="1272160"/>
            <a:ext cx="4659626" cy="53478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89511" y="2133942"/>
            <a:ext cx="3233804" cy="1191816"/>
          </a:xfrm>
          <a:prstGeom prst="wedgeRoundRectCallout">
            <a:avLst>
              <a:gd name="adj1" fmla="val -61681"/>
              <a:gd name="adj2" fmla="val 120658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uk-UA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1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</a:defRPr>
            </a:lvl1pPr>
          </a:lstStyle>
          <a:p>
            <a:pPr lvl="0">
              <a:defRPr/>
            </a:pPr>
            <a:r>
              <a:rPr lang="uk-UA" dirty="0"/>
              <a:t>Сторінка</a:t>
            </a:r>
          </a:p>
          <a:p>
            <a:pPr lvl="0">
              <a:defRPr/>
            </a:pPr>
            <a:r>
              <a:rPr lang="ru-RU" dirty="0"/>
              <a:t>149-151</a:t>
            </a:r>
            <a:endParaRPr lang="uk-UA" dirty="0"/>
          </a:p>
        </p:txBody>
      </p:sp>
      <p:pic>
        <p:nvPicPr>
          <p:cNvPr id="7" name="Picture 2" descr="computer, programmer, scientist ic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25" b="14007"/>
          <a:stretch/>
        </p:blipFill>
        <p:spPr bwMode="auto">
          <a:xfrm>
            <a:off x="6790633" y="1760561"/>
            <a:ext cx="5401367" cy="373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800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</TotalTime>
  <Words>501</Words>
  <Application>Microsoft Office PowerPoint</Application>
  <PresentationFormat>Произвольный</PresentationFormat>
  <Paragraphs>67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Ион (конференц-зал)</vt:lpstr>
      <vt:lpstr>Додавання зображень із файлу та їх форматування.</vt:lpstr>
      <vt:lpstr>Як вставити малюнок до текстового документа</vt:lpstr>
      <vt:lpstr>Як вставити малюнок до текстового документа</vt:lpstr>
      <vt:lpstr>Додавання малюнка із файлу</vt:lpstr>
      <vt:lpstr>Вікно Вставлення зображення</vt:lpstr>
      <vt:lpstr>Як вставити малюнок до текстового документа</vt:lpstr>
      <vt:lpstr>Як вставити малюнок до текстового документа</vt:lpstr>
      <vt:lpstr>Як вставити малюнок до текстового документа</vt:lpstr>
      <vt:lpstr>Як вставити малюнок до текстового документа</vt:lpstr>
      <vt:lpstr>Які параметри форматування зображень можна змінювати?</vt:lpstr>
      <vt:lpstr>Які параметри форматування зображень можна змінювати?</vt:lpstr>
      <vt:lpstr>Які параметри форматування зображень можна змінювати?</vt:lpstr>
      <vt:lpstr>Як пронумерувати сторінки текстового документа?</vt:lpstr>
      <vt:lpstr>Як пронумерувати сторінки текстового документа?</vt:lpstr>
      <vt:lpstr>Як пронумерувати сторінки текстового документа?</vt:lpstr>
      <vt:lpstr>Як пронумерувати сторінки текстового документа?</vt:lpstr>
      <vt:lpstr>Як пронумерувати сторінки текстового документа?</vt:lpstr>
      <vt:lpstr>Домашнє завдання</vt:lpstr>
      <vt:lpstr>Працюємо за комп’ютером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Додавання зображень із файлу та їх форматування.</dc:title>
  <dc:creator>Admin</dc:creator>
  <cp:lastModifiedBy>Sch</cp:lastModifiedBy>
  <cp:revision>5</cp:revision>
  <dcterms:created xsi:type="dcterms:W3CDTF">2019-02-19T16:28:35Z</dcterms:created>
  <dcterms:modified xsi:type="dcterms:W3CDTF">2021-01-20T08:00:25Z</dcterms:modified>
</cp:coreProperties>
</file>