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70" r:id="rId3"/>
    <p:sldId id="283" r:id="rId4"/>
    <p:sldId id="284" r:id="rId5"/>
    <p:sldId id="285" r:id="rId6"/>
    <p:sldId id="290" r:id="rId7"/>
    <p:sldId id="291" r:id="rId8"/>
    <p:sldId id="292" r:id="rId9"/>
    <p:sldId id="273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242"/>
    <a:srgbClr val="00B050"/>
    <a:srgbClr val="709E32"/>
    <a:srgbClr val="1694E9"/>
    <a:srgbClr val="FFFF00"/>
    <a:srgbClr val="295FFF"/>
    <a:srgbClr val="FFB441"/>
    <a:srgbClr val="000000"/>
    <a:srgbClr val="00206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2" autoAdjust="0"/>
    <p:restoredTop sz="94660"/>
  </p:normalViewPr>
  <p:slideViewPr>
    <p:cSldViewPr snapToGrid="0">
      <p:cViewPr varScale="1">
        <p:scale>
          <a:sx n="50" d="100"/>
          <a:sy n="50" d="100"/>
        </p:scale>
        <p:origin x="76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24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4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4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2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05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49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2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5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421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75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>
          <a:xfrm>
            <a:off x="1260389" y="1660783"/>
            <a:ext cx="1581665" cy="373964"/>
          </a:xfrm>
        </p:spPr>
        <p:txBody>
          <a:bodyPr/>
          <a:lstStyle/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3957" y="119911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6248" y="2660821"/>
            <a:ext cx="15816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Урок</a:t>
            </a:r>
          </a:p>
          <a:p>
            <a:pPr algn="ctr"/>
            <a:r>
              <a:rPr lang="uk-UA" sz="4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№42</a:t>
            </a:r>
            <a:endParaRPr lang="ru-RU" sz="4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3112" y="3445651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rgbClr val="2F3242"/>
                </a:solidFill>
              </a:rPr>
              <a:t>Охорона природи </a:t>
            </a:r>
            <a:endParaRPr lang="ru-RU" sz="5400" b="1" dirty="0">
              <a:solidFill>
                <a:srgbClr val="2F324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106" y="178195"/>
            <a:ext cx="2402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Я досліджую світ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" t="5220" r="3140" b="2316"/>
          <a:stretch/>
        </p:blipFill>
        <p:spPr bwMode="auto">
          <a:xfrm>
            <a:off x="8667481" y="95816"/>
            <a:ext cx="3401663" cy="3351142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5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Розгляньте</a:t>
            </a:r>
            <a:r>
              <a:rPr lang="ru-RU" sz="2000" b="1" dirty="0"/>
              <a:t> </a:t>
            </a:r>
            <a:r>
              <a:rPr lang="ru-RU" sz="2000" b="1" dirty="0" err="1"/>
              <a:t>зображення</a:t>
            </a:r>
            <a:r>
              <a:rPr lang="ru-RU" sz="2000" b="1" dirty="0"/>
              <a:t>.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дає</a:t>
            </a:r>
            <a:r>
              <a:rPr lang="ru-RU" sz="2000" b="1" dirty="0"/>
              <a:t> природа </a:t>
            </a:r>
            <a:r>
              <a:rPr lang="ru-RU" sz="2000" b="1" dirty="0" err="1"/>
              <a:t>людині</a:t>
            </a:r>
            <a:r>
              <a:rPr lang="ru-RU" sz="2000" b="1" dirty="0"/>
              <a:t>?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Підручник.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24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2546" t="30590" r="33404" b="24692"/>
          <a:stretch/>
        </p:blipFill>
        <p:spPr>
          <a:xfrm>
            <a:off x="2464727" y="1263218"/>
            <a:ext cx="7297459" cy="5388239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45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Складіть</a:t>
            </a:r>
            <a:r>
              <a:rPr lang="ru-RU" sz="2000" b="1" dirty="0"/>
              <a:t> правила </a:t>
            </a:r>
            <a:r>
              <a:rPr lang="ru-RU" sz="2000" b="1" dirty="0" err="1"/>
              <a:t>поведінки</a:t>
            </a:r>
            <a:r>
              <a:rPr lang="ru-RU" sz="2000" b="1" dirty="0"/>
              <a:t> в </a:t>
            </a:r>
            <a:r>
              <a:rPr lang="ru-RU" sz="2000" b="1" dirty="0" err="1"/>
              <a:t>лісі</a:t>
            </a:r>
            <a:r>
              <a:rPr lang="ru-RU" sz="2000" b="1" dirty="0"/>
              <a:t>, у </a:t>
            </a:r>
            <a:r>
              <a:rPr lang="ru-RU" sz="2000" b="1" dirty="0" smtClean="0"/>
              <a:t>парку.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Підручник.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26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32807" t="35116" r="33721" b="22299"/>
          <a:stretch/>
        </p:blipFill>
        <p:spPr>
          <a:xfrm>
            <a:off x="2836189" y="1148168"/>
            <a:ext cx="7780150" cy="5565158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40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Висновок</a:t>
            </a:r>
            <a:r>
              <a:rPr lang="ru-RU" sz="2000" b="1" dirty="0"/>
              <a:t>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Підручник.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26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4468" y="1301859"/>
            <a:ext cx="11793194" cy="1146874"/>
          </a:xfrm>
          <a:prstGeom prst="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Будьте природі друзями. Бережіть і любіть природу. Вона віддячить вам дарами.</a:t>
            </a:r>
            <a:endParaRPr lang="ru-RU" sz="2800" b="1" dirty="0"/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ºÐ»Ð¸Ð¿Ð°ÑÑ Ð±ÐµÑÐµÐ¶ÑÑÑ Ð¿ÑÐ¸ÑÐ¾Ð´Ñ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669" y="2117431"/>
            <a:ext cx="5129347" cy="459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2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знаєте</a:t>
            </a:r>
            <a:r>
              <a:rPr lang="ru-RU" sz="2000" b="1" dirty="0"/>
              <a:t> </a:t>
            </a:r>
            <a:r>
              <a:rPr lang="ru-RU" sz="2000" b="1" dirty="0" err="1"/>
              <a:t>ви</a:t>
            </a:r>
            <a:r>
              <a:rPr lang="ru-RU" sz="2000" b="1" dirty="0"/>
              <a:t>… 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Підручник.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26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3437" y="1332854"/>
            <a:ext cx="11174278" cy="1084882"/>
          </a:xfrm>
          <a:prstGeom prst="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Закопуючи</a:t>
            </a:r>
            <a:r>
              <a:rPr lang="ru-RU" sz="2800" b="1" dirty="0"/>
              <a:t> </a:t>
            </a:r>
            <a:r>
              <a:rPr lang="ru-RU" sz="2800" b="1" dirty="0" err="1"/>
              <a:t>горіхи</a:t>
            </a:r>
            <a:r>
              <a:rPr lang="ru-RU" sz="2800" b="1" dirty="0"/>
              <a:t>, </a:t>
            </a:r>
            <a:r>
              <a:rPr lang="ru-RU" sz="2800" b="1" dirty="0" err="1"/>
              <a:t>жолуді</a:t>
            </a:r>
            <a:r>
              <a:rPr lang="ru-RU" sz="2800" b="1" dirty="0"/>
              <a:t> та </a:t>
            </a:r>
            <a:r>
              <a:rPr lang="ru-RU" sz="2800" b="1" dirty="0" err="1"/>
              <a:t>інше</a:t>
            </a:r>
            <a:r>
              <a:rPr lang="ru-RU" sz="2800" b="1" dirty="0"/>
              <a:t> </a:t>
            </a:r>
            <a:r>
              <a:rPr lang="ru-RU" sz="2800" b="1" dirty="0" err="1"/>
              <a:t>насіння</a:t>
            </a:r>
            <a:r>
              <a:rPr lang="ru-RU" sz="2800" b="1" dirty="0"/>
              <a:t>, </a:t>
            </a:r>
            <a:r>
              <a:rPr lang="ru-RU" sz="2800" b="1" dirty="0" err="1"/>
              <a:t>кожна</a:t>
            </a:r>
            <a:r>
              <a:rPr lang="ru-RU" sz="2800" b="1" dirty="0"/>
              <a:t> </a:t>
            </a:r>
            <a:r>
              <a:rPr lang="ru-RU" sz="2800" b="1" dirty="0" err="1"/>
              <a:t>білка</a:t>
            </a:r>
            <a:r>
              <a:rPr lang="ru-RU" sz="2800" b="1" dirty="0"/>
              <a:t> </a:t>
            </a:r>
            <a:r>
              <a:rPr lang="ru-RU" sz="2800" b="1" dirty="0" err="1"/>
              <a:t>щорічно</a:t>
            </a:r>
            <a:r>
              <a:rPr lang="ru-RU" sz="2800" b="1" dirty="0"/>
              <a:t> «садить» 20–25 дерев.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596" y="2600869"/>
            <a:ext cx="5199468" cy="3899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907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44954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Розглянь малюнки. Познач, хто з дітей піклується про рослини. А хто завдає шкоди? Як ти піклуєшся про рослини?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32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1" t="10462" r="12097" b="70872"/>
          <a:stretch/>
        </p:blipFill>
        <p:spPr>
          <a:xfrm>
            <a:off x="709168" y="1812162"/>
            <a:ext cx="10998200" cy="3561695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88" y="4611668"/>
            <a:ext cx="609600" cy="653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7174522" y="4462592"/>
            <a:ext cx="576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Х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0916529" y="4410393"/>
            <a:ext cx="478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Х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71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59022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Придумай та намалюй знак, який забороняє зривати рідкісні дикорослі рослини.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32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1" t="8356" r="9815" b="21097"/>
          <a:stretch/>
        </p:blipFill>
        <p:spPr bwMode="auto">
          <a:xfrm>
            <a:off x="3957732" y="1371599"/>
            <a:ext cx="5094828" cy="507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43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27689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Познач лише ті фото, на яких люди завдають шкоди довкіллю. Що ти їм порадиш? 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32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6" t="51922" r="11893" b="19601"/>
          <a:stretch/>
        </p:blipFill>
        <p:spPr>
          <a:xfrm>
            <a:off x="1261778" y="1274618"/>
            <a:ext cx="10431459" cy="5153891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88" y="2893705"/>
            <a:ext cx="609600" cy="6530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62" y="2755160"/>
            <a:ext cx="609600" cy="6530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88" y="5775508"/>
            <a:ext cx="609600" cy="6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4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Розкажіть, як люди допомагають довкіллю. Наведіть власні приклади.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ÐÐ°ÑÑÐ¸Ð½ÐºÐ¸ Ð¿Ð¾ Ð·Ð°Ð¿ÑÐ¾ÑÑ ÐºÐ»Ð¸Ð¿Ð°ÑÑ Ð·Ð½Ð°Ðº Ð²Ð¾Ð¿ÑÐ¾ÑÐ°">
            <a:extLst>
              <a:ext uri="{FF2B5EF4-FFF2-40B4-BE49-F238E27FC236}">
                <a16:creationId xmlns:a16="http://schemas.microsoft.com/office/drawing/2014/main" id="{D23973CD-D6FD-474B-B7A9-4CE4E986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96" y="1644823"/>
            <a:ext cx="464343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17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8"/>
            <a:ext cx="8732066" cy="877071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Полічи яйця у гніздах. Домалюй їх у порожньому гнізді. З’єднай гнізда стрілочками, починаючи з того, у якому найменше яєць. Розкажи чи несуть яйця дикі птахи восени. 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33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11717" r="18575" b="78990"/>
          <a:stretch/>
        </p:blipFill>
        <p:spPr>
          <a:xfrm>
            <a:off x="1275867" y="2493818"/>
            <a:ext cx="9669223" cy="2064327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0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54" y="3516825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962" y="3425546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487" y="3719703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260" y="3649547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215" y="3503690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493" y="3852424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Ð ÐµÐ·ÑÐ»ÑÑÐ°Ñ Ð¿Ð¾ÑÑÐºÑ Ð·Ð¾Ð±ÑÐ°Ð¶ÐµÐ½Ñ Ð·Ð° Ð·Ð°Ð¿Ð¸ÑÐ¾Ð¼ &quot;ÑÐ¹ÑÐµ Ð¿Ð½Ð³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448" y="3744227"/>
            <a:ext cx="357421" cy="2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 flipH="1">
            <a:off x="4321480" y="4117867"/>
            <a:ext cx="1215024" cy="90878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2642992" y="3690989"/>
            <a:ext cx="400833" cy="318681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642992" y="2782108"/>
            <a:ext cx="6837085" cy="0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8078154" y="3144033"/>
            <a:ext cx="1141002" cy="0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536504" y="3018773"/>
            <a:ext cx="1077238" cy="12526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536504" y="3244644"/>
            <a:ext cx="2541650" cy="765026"/>
          </a:xfrm>
          <a:prstGeom prst="straightConnector1">
            <a:avLst/>
          </a:prstGeom>
          <a:ln w="28575">
            <a:solidFill>
              <a:srgbClr val="2F32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1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32142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Поясни, що означає кожний малюнок. Доповни малюнки так, щоб створити правила поводження у довкіллі.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33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0" t="26713" r="15512" b="55626"/>
          <a:stretch/>
        </p:blipFill>
        <p:spPr>
          <a:xfrm>
            <a:off x="1224643" y="1740384"/>
            <a:ext cx="10408133" cy="3842270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61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48471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Склади правила поведінки у природі. Доповни речення словами з довідки. Напиши.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33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50354" r="10331" b="22070"/>
          <a:stretch/>
        </p:blipFill>
        <p:spPr>
          <a:xfrm>
            <a:off x="1436914" y="1456402"/>
            <a:ext cx="9710751" cy="5141028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033657" y="1456402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рослини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12375" y="1898618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гілок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567751" y="1883740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квіток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967111" y="3319022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тварин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642988" y="3903797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гнізд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712375" y="4346013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яйця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7025" y="4886946"/>
            <a:ext cx="257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домівок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3525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chemeClr val="bg1"/>
                </a:solidFill>
              </a:rPr>
              <a:t>Виготов</a:t>
            </a:r>
            <a:r>
              <a:rPr lang="uk-UA" sz="2000" b="1" dirty="0" smtClean="0">
                <a:solidFill>
                  <a:schemeClr val="bg1"/>
                </a:solidFill>
              </a:rPr>
              <a:t> годівничку для птахів.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34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81" t="7143" r="7016" b="33571"/>
          <a:stretch/>
        </p:blipFill>
        <p:spPr>
          <a:xfrm>
            <a:off x="3706586" y="1150491"/>
            <a:ext cx="5747657" cy="5525741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75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20.01.2021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Обведи смайлик, який відповідає твоєму настрою в кінці уроку.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41300D0C-EC34-4515-9E3A-6F0DC297E5C1}"/>
              </a:ext>
            </a:extLst>
          </p:cNvPr>
          <p:cNvSpPr/>
          <p:nvPr/>
        </p:nvSpPr>
        <p:spPr>
          <a:xfrm>
            <a:off x="0" y="5582654"/>
            <a:ext cx="1054100" cy="1130672"/>
          </a:xfrm>
          <a:prstGeom prst="rect">
            <a:avLst/>
          </a:prstGeom>
          <a:solidFill>
            <a:srgbClr val="2F3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bg1"/>
                </a:solidFill>
              </a:rPr>
              <a:t>Зошит.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Сторінка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34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64" t="75736" r="36248" b="19358"/>
          <a:stretch/>
        </p:blipFill>
        <p:spPr>
          <a:xfrm>
            <a:off x="2306999" y="2400300"/>
            <a:ext cx="8208601" cy="1665514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552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290</Words>
  <Application>Microsoft Office PowerPoint</Application>
  <PresentationFormat>Широкий екран</PresentationFormat>
  <Paragraphs>92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Monotype Corsiva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User</cp:lastModifiedBy>
  <cp:revision>53</cp:revision>
  <dcterms:created xsi:type="dcterms:W3CDTF">2018-01-05T16:38:53Z</dcterms:created>
  <dcterms:modified xsi:type="dcterms:W3CDTF">2021-01-20T08:58:29Z</dcterms:modified>
</cp:coreProperties>
</file>