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9"/>
  </p:notesMasterIdLst>
  <p:sldIdLst>
    <p:sldId id="269" r:id="rId2"/>
    <p:sldId id="259" r:id="rId3"/>
    <p:sldId id="262" r:id="rId4"/>
    <p:sldId id="267" r:id="rId5"/>
    <p:sldId id="268" r:id="rId6"/>
    <p:sldId id="264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C41B0-D875-4FDD-89EB-38CD30D4F2D5}" type="datetimeFigureOut">
              <a:rPr lang="uk-UA" smtClean="0"/>
              <a:pPr/>
              <a:t>20.01.2021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EB5F-B9A5-4234-B4BF-590850ECCA2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wip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sz="6600" dirty="0" smtClean="0"/>
              <a:t>Одиниці довжини. Кілометр.</a:t>
            </a:r>
            <a:endParaRPr lang="uk-UA" sz="6600" dirty="0"/>
          </a:p>
        </p:txBody>
      </p:sp>
    </p:spTree>
    <p:extLst>
      <p:ext uri="{BB962C8B-B14F-4D97-AF65-F5344CB8AC3E}">
        <p14:creationId xmlns:p14="http://schemas.microsoft.com/office/powerpoint/2010/main" val="3843158356"/>
      </p:ext>
    </p:ext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                </a:t>
            </a:r>
            <a:r>
              <a:rPr lang="uk-UA" dirty="0" smtClean="0"/>
              <a:t>Устав потрібне число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971 =        + 70 + 1 </a:t>
            </a:r>
          </a:p>
          <a:p>
            <a:pPr>
              <a:buNone/>
            </a:pPr>
            <a:r>
              <a:rPr lang="uk-UA" dirty="0" smtClean="0"/>
              <a:t>820 = 800 + </a:t>
            </a:r>
            <a:r>
              <a:rPr lang="uk-UA" sz="4400" dirty="0" smtClean="0"/>
              <a:t>  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702 = 700 + </a:t>
            </a:r>
            <a:r>
              <a:rPr lang="uk-UA" sz="4400" dirty="0" smtClean="0"/>
              <a:t> </a:t>
            </a:r>
          </a:p>
          <a:p>
            <a:pPr>
              <a:buNone/>
            </a:pPr>
            <a:r>
              <a:rPr lang="uk-UA" dirty="0" smtClean="0"/>
              <a:t>115 = 100 +         + 5 </a:t>
            </a:r>
          </a:p>
          <a:p>
            <a:pPr>
              <a:buNone/>
            </a:pPr>
            <a:r>
              <a:rPr lang="uk-UA" dirty="0" smtClean="0"/>
              <a:t>286 = 200 + 80 + </a:t>
            </a:r>
            <a:endParaRPr lang="uk-UA" sz="4400" dirty="0" smtClean="0"/>
          </a:p>
          <a:p>
            <a:pPr>
              <a:buNone/>
            </a:pPr>
            <a:endParaRPr lang="ru-RU" sz="4400" dirty="0"/>
          </a:p>
        </p:txBody>
      </p:sp>
      <p:pic>
        <p:nvPicPr>
          <p:cNvPr id="4" name="Рисунок 3" descr="1331757699_03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56325" y="3267064"/>
            <a:ext cx="3387675" cy="35909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8728" y="1643050"/>
            <a:ext cx="714380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900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2285992"/>
            <a:ext cx="785818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20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3071810"/>
            <a:ext cx="642942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00232" y="3571876"/>
            <a:ext cx="714380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10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71802" y="4071942"/>
            <a:ext cx="571504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6</a:t>
            </a:r>
            <a:endParaRPr lang="uk-UA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ages-of-intoxication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588" y="3571876"/>
            <a:ext cx="5286412" cy="32861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У яких одиницях довжини вимірюються великі відстані?</a:t>
            </a:r>
            <a:br>
              <a:rPr lang="uk-UA" sz="3600" dirty="0" smtClean="0"/>
            </a:br>
            <a:r>
              <a:rPr lang="uk-UA" sz="3600" dirty="0" smtClean="0"/>
              <a:t>(кілометрах)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4116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uk-UA" dirty="0" smtClean="0"/>
              <a:t> Скільки в одному кілометрі метрів?</a:t>
            </a:r>
          </a:p>
          <a:p>
            <a:pPr>
              <a:buNone/>
            </a:pPr>
            <a:r>
              <a:rPr lang="uk-UA" dirty="0" smtClean="0"/>
              <a:t>(1000 м)</a:t>
            </a:r>
          </a:p>
          <a:p>
            <a:pPr>
              <a:buFont typeface="Wingdings" pitchFamily="2" charset="2"/>
              <a:buChar char="Ø"/>
            </a:pPr>
            <a:r>
              <a:rPr lang="uk-UA" dirty="0" smtClean="0"/>
              <a:t> За скільки хвилин доросла людина може пройти 1 км?</a:t>
            </a:r>
          </a:p>
          <a:p>
            <a:pPr>
              <a:buNone/>
            </a:pPr>
            <a:r>
              <a:rPr lang="uk-UA" dirty="0" smtClean="0"/>
              <a:t>(15 </a:t>
            </a:r>
            <a:r>
              <a:rPr lang="uk-UA" dirty="0" err="1" smtClean="0"/>
              <a:t>хв</a:t>
            </a:r>
            <a:r>
              <a:rPr lang="uk-UA" dirty="0" smtClean="0"/>
              <a:t>) </a:t>
            </a:r>
            <a:endParaRPr lang="ru-RU" dirty="0"/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Порівняй</a:t>
            </a:r>
            <a:endParaRPr lang="uk-UA" dirty="0"/>
          </a:p>
        </p:txBody>
      </p:sp>
      <p:pic>
        <p:nvPicPr>
          <p:cNvPr id="1026" name="Picture 2" descr="Урок математики Одиниці довжини. Кілометр. Запиши довжини в кілометрах і  метрах. Одиниця довжини - кілометр Запиши довжини в кілометрах і метрах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7638"/>
            <a:ext cx="8640960" cy="54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192136"/>
      </p:ext>
    </p:extLst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Презентація. &quot;Міри довжини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760204"/>
      </p:ext>
    </p:extLst>
  </p:cSld>
  <p:clrMapOvr>
    <a:masterClrMapping/>
  </p:clrMapOvr>
  <p:transition spd="med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            </a:t>
            </a:r>
            <a:r>
              <a:rPr lang="uk-UA" dirty="0" smtClean="0"/>
              <a:t>«Мозковий штурм»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1 м = 100 см</a:t>
            </a:r>
          </a:p>
          <a:p>
            <a:pPr>
              <a:buNone/>
            </a:pPr>
            <a:r>
              <a:rPr lang="uk-UA" dirty="0" smtClean="0"/>
              <a:t>У 100 см - 1 м</a:t>
            </a:r>
          </a:p>
          <a:p>
            <a:pPr>
              <a:buNone/>
            </a:pPr>
            <a:r>
              <a:rPr lang="uk-UA" dirty="0" smtClean="0"/>
              <a:t>У 500 см - 5 м.</a:t>
            </a:r>
            <a:endParaRPr lang="ru-RU" dirty="0"/>
          </a:p>
        </p:txBody>
      </p:sp>
      <p:pic>
        <p:nvPicPr>
          <p:cNvPr id="5" name="Рисунок 4" descr="f_06950d505095748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429000"/>
            <a:ext cx="3500462" cy="3095625"/>
          </a:xfrm>
          <a:prstGeom prst="rect">
            <a:avLst/>
          </a:prstGeom>
        </p:spPr>
      </p:pic>
      <p:pic>
        <p:nvPicPr>
          <p:cNvPr id="7" name="Рисунок 6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7385" y="2000216"/>
            <a:ext cx="4666615" cy="4857784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28710"/>
          </a:xfrm>
        </p:spPr>
        <p:txBody>
          <a:bodyPr/>
          <a:lstStyle/>
          <a:p>
            <a:r>
              <a:rPr dirty="0" smtClean="0"/>
              <a:t>              </a:t>
            </a:r>
            <a:r>
              <a:rPr lang="uk-UA" dirty="0" smtClean="0"/>
              <a:t>«Довідкове бюро»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564357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uk-UA" dirty="0" smtClean="0"/>
              <a:t> Як давні греки називали річку Дніпро?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Е</a:t>
            </a:r>
            <a:r>
              <a:rPr lang="uk-UA" dirty="0" smtClean="0"/>
              <a:t> / 800 + 80 + 8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Н</a:t>
            </a:r>
            <a:r>
              <a:rPr lang="uk-UA" dirty="0" smtClean="0"/>
              <a:t> / 900 + 90 + 9</a:t>
            </a:r>
            <a:r>
              <a:rPr lang="en-US" dirty="0" smtClean="0"/>
              <a:t>			</a:t>
            </a:r>
            <a:endParaRPr lang="uk-UA" dirty="0" smtClean="0"/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С</a:t>
            </a:r>
            <a:r>
              <a:rPr lang="uk-UA" dirty="0" smtClean="0"/>
              <a:t> / 777 – 70      </a:t>
            </a:r>
            <a:r>
              <a:rPr lang="en-US" dirty="0" smtClean="0"/>
              <a:t>			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        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Ф</a:t>
            </a:r>
            <a:r>
              <a:rPr lang="uk-UA" dirty="0" smtClean="0"/>
              <a:t> / 777 – 7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О</a:t>
            </a:r>
            <a:r>
              <a:rPr lang="uk-UA" dirty="0" smtClean="0"/>
              <a:t> / 500 + 80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Б</a:t>
            </a:r>
            <a:r>
              <a:rPr lang="uk-UA" dirty="0" smtClean="0"/>
              <a:t> / 500 + 8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Р</a:t>
            </a:r>
            <a:r>
              <a:rPr lang="uk-UA" dirty="0" smtClean="0"/>
              <a:t> / 700 – 1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И</a:t>
            </a:r>
            <a:r>
              <a:rPr lang="uk-UA" dirty="0" smtClean="0"/>
              <a:t> / 699 + 1</a:t>
            </a:r>
          </a:p>
          <a:p>
            <a:pPr>
              <a:buNone/>
            </a:pP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                                  </a:t>
            </a:r>
          </a:p>
        </p:txBody>
      </p:sp>
      <p:pic>
        <p:nvPicPr>
          <p:cNvPr id="4" name="Рисунок 3" descr="Kiev-dnipr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588" y="3286100"/>
            <a:ext cx="5286412" cy="3571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55976" y="2564904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Борисфен</a:t>
            </a:r>
            <a:endParaRPr lang="uk-U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theme/theme1.xml><?xml version="1.0" encoding="utf-8"?>
<a:theme xmlns:a="http://schemas.openxmlformats.org/drawingml/2006/main" name="Fon_viesielaia_tietradochka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Fon_viesielaia_tietradochka</Template>
  <TotalTime>374</TotalTime>
  <Words>126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Fon_viesielaia_tietradochka</vt:lpstr>
      <vt:lpstr>Презентация PowerPoint</vt:lpstr>
      <vt:lpstr>                Устав потрібне число </vt:lpstr>
      <vt:lpstr>У яких одиницях довжини вимірюються великі відстані? (кілометрах)</vt:lpstr>
      <vt:lpstr>Порівняй</vt:lpstr>
      <vt:lpstr>Презентация PowerPoint</vt:lpstr>
      <vt:lpstr>            «Мозковий штурм»</vt:lpstr>
      <vt:lpstr>              «Довідкове бюро»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3 клас (за новітньою програмою)</dc:title>
  <dc:creator>Ярик</dc:creator>
  <cp:lastModifiedBy>HP</cp:lastModifiedBy>
  <cp:revision>64</cp:revision>
  <dcterms:created xsi:type="dcterms:W3CDTF">2014-11-23T18:53:57Z</dcterms:created>
  <dcterms:modified xsi:type="dcterms:W3CDTF">2021-01-20T09:11:58Z</dcterms:modified>
</cp:coreProperties>
</file>