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1" r:id="rId3"/>
    <p:sldId id="270" r:id="rId4"/>
    <p:sldId id="272" r:id="rId5"/>
    <p:sldId id="284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76FC44-F731-4C93-B573-50CF445FC064}" type="doc">
      <dgm:prSet loTypeId="urn:microsoft.com/office/officeart/2005/8/layout/radial1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9B1656B-403B-481A-9051-EA25A11C75C4}">
      <dgm:prSet phldrT="[Текст]"/>
      <dgm:spPr/>
      <dgm:t>
        <a:bodyPr/>
        <a:lstStyle/>
        <a:p>
          <a:r>
            <a:rPr lang="uk-UA" dirty="0" smtClean="0"/>
            <a:t>244-</a:t>
          </a:r>
          <a:endParaRPr lang="ru-RU" dirty="0"/>
        </a:p>
      </dgm:t>
    </dgm:pt>
    <dgm:pt modelId="{CC4BE080-8949-44D5-B165-64EBACA081B6}" type="parTrans" cxnId="{BE04C747-4737-4F1C-A53C-BE8B21492535}">
      <dgm:prSet/>
      <dgm:spPr/>
      <dgm:t>
        <a:bodyPr/>
        <a:lstStyle/>
        <a:p>
          <a:endParaRPr lang="ru-RU"/>
        </a:p>
      </dgm:t>
    </dgm:pt>
    <dgm:pt modelId="{8DBB9F39-4F58-4565-B5D4-85847B734233}" type="sibTrans" cxnId="{BE04C747-4737-4F1C-A53C-BE8B21492535}">
      <dgm:prSet/>
      <dgm:spPr/>
      <dgm:t>
        <a:bodyPr/>
        <a:lstStyle/>
        <a:p>
          <a:endParaRPr lang="ru-RU"/>
        </a:p>
      </dgm:t>
    </dgm:pt>
    <dgm:pt modelId="{E7D76CD7-3805-4045-8548-D754534EABFD}">
      <dgm:prSet phldrT="[Текст]"/>
      <dgm:spPr/>
      <dgm:t>
        <a:bodyPr/>
        <a:lstStyle/>
        <a:p>
          <a:r>
            <a:rPr lang="uk-UA" dirty="0" smtClean="0"/>
            <a:t>243</a:t>
          </a:r>
          <a:endParaRPr lang="ru-RU" dirty="0"/>
        </a:p>
      </dgm:t>
    </dgm:pt>
    <dgm:pt modelId="{F402A80F-335F-4B30-8BE1-91FF6B3BD5DD}" type="parTrans" cxnId="{F1FD4AFB-1A32-42EA-9493-CCF2A0DD5044}">
      <dgm:prSet/>
      <dgm:spPr/>
      <dgm:t>
        <a:bodyPr/>
        <a:lstStyle/>
        <a:p>
          <a:endParaRPr lang="ru-RU"/>
        </a:p>
      </dgm:t>
    </dgm:pt>
    <dgm:pt modelId="{40C7F576-3F88-4B73-80A6-0916E29CF7CF}" type="sibTrans" cxnId="{F1FD4AFB-1A32-42EA-9493-CCF2A0DD5044}">
      <dgm:prSet/>
      <dgm:spPr/>
      <dgm:t>
        <a:bodyPr/>
        <a:lstStyle/>
        <a:p>
          <a:endParaRPr lang="ru-RU"/>
        </a:p>
      </dgm:t>
    </dgm:pt>
    <dgm:pt modelId="{5A4ACB07-E95A-4281-84E3-F561A93FA8E0}">
      <dgm:prSet phldrT="[Текст]"/>
      <dgm:spPr/>
      <dgm:t>
        <a:bodyPr/>
        <a:lstStyle/>
        <a:p>
          <a:r>
            <a:rPr lang="uk-UA" smtClean="0"/>
            <a:t>42</a:t>
          </a:r>
          <a:endParaRPr lang="ru-RU" dirty="0"/>
        </a:p>
      </dgm:t>
    </dgm:pt>
    <dgm:pt modelId="{CF4FFC3A-9EEF-4A12-9279-36FCD8FC7D4E}" type="parTrans" cxnId="{D9F432CE-9F57-4810-99EB-ED88E0C2928B}">
      <dgm:prSet/>
      <dgm:spPr/>
      <dgm:t>
        <a:bodyPr/>
        <a:lstStyle/>
        <a:p>
          <a:endParaRPr lang="ru-RU"/>
        </a:p>
      </dgm:t>
    </dgm:pt>
    <dgm:pt modelId="{974D1B8F-032F-4531-9A75-8A72F493806B}" type="sibTrans" cxnId="{D9F432CE-9F57-4810-99EB-ED88E0C2928B}">
      <dgm:prSet/>
      <dgm:spPr/>
      <dgm:t>
        <a:bodyPr/>
        <a:lstStyle/>
        <a:p>
          <a:endParaRPr lang="ru-RU"/>
        </a:p>
      </dgm:t>
    </dgm:pt>
    <dgm:pt modelId="{B4A97E9C-5F4F-4BDB-B124-1FAC5ECCBF0A}">
      <dgm:prSet phldrT="[Текст]"/>
      <dgm:spPr/>
      <dgm:t>
        <a:bodyPr/>
        <a:lstStyle/>
        <a:p>
          <a:r>
            <a:rPr lang="uk-UA" dirty="0" smtClean="0"/>
            <a:t>74</a:t>
          </a:r>
          <a:endParaRPr lang="ru-RU" dirty="0"/>
        </a:p>
      </dgm:t>
    </dgm:pt>
    <dgm:pt modelId="{D7629B89-4336-4C04-B3DF-9EC29C486567}" type="parTrans" cxnId="{0DC5683B-7417-4042-83AB-92596D7526C2}">
      <dgm:prSet/>
      <dgm:spPr/>
      <dgm:t>
        <a:bodyPr/>
        <a:lstStyle/>
        <a:p>
          <a:endParaRPr lang="ru-RU"/>
        </a:p>
      </dgm:t>
    </dgm:pt>
    <dgm:pt modelId="{7929C77E-F840-4536-BE85-B8EEB5CC29D7}" type="sibTrans" cxnId="{0DC5683B-7417-4042-83AB-92596D7526C2}">
      <dgm:prSet/>
      <dgm:spPr/>
      <dgm:t>
        <a:bodyPr/>
        <a:lstStyle/>
        <a:p>
          <a:endParaRPr lang="ru-RU"/>
        </a:p>
      </dgm:t>
    </dgm:pt>
    <dgm:pt modelId="{E8F2EFDE-486B-44C9-9D99-CDD76B75634E}">
      <dgm:prSet/>
      <dgm:spPr/>
      <dgm:t>
        <a:bodyPr/>
        <a:lstStyle/>
        <a:p>
          <a:r>
            <a:rPr lang="uk-UA" dirty="0" smtClean="0"/>
            <a:t>81</a:t>
          </a:r>
          <a:endParaRPr lang="ru-RU" dirty="0"/>
        </a:p>
      </dgm:t>
    </dgm:pt>
    <dgm:pt modelId="{74084DF1-4ACA-428A-BD95-9D09BD745EA0}" type="parTrans" cxnId="{B127B2E4-DD0C-47F9-A65C-F635D6596C39}">
      <dgm:prSet/>
      <dgm:spPr/>
      <dgm:t>
        <a:bodyPr/>
        <a:lstStyle/>
        <a:p>
          <a:endParaRPr lang="ru-RU"/>
        </a:p>
      </dgm:t>
    </dgm:pt>
    <dgm:pt modelId="{41D6656C-2628-4FEE-98F3-7D5BF29965D1}" type="sibTrans" cxnId="{B127B2E4-DD0C-47F9-A65C-F635D6596C39}">
      <dgm:prSet/>
      <dgm:spPr/>
      <dgm:t>
        <a:bodyPr/>
        <a:lstStyle/>
        <a:p>
          <a:endParaRPr lang="ru-RU"/>
        </a:p>
      </dgm:t>
    </dgm:pt>
    <dgm:pt modelId="{C616EBE8-9B64-4140-84A9-E4D91E4D46C1}">
      <dgm:prSet/>
      <dgm:spPr/>
      <dgm:t>
        <a:bodyPr/>
        <a:lstStyle/>
        <a:p>
          <a:r>
            <a:rPr lang="uk-UA" dirty="0" smtClean="0"/>
            <a:t>123</a:t>
          </a:r>
          <a:endParaRPr lang="ru-RU" dirty="0"/>
        </a:p>
      </dgm:t>
    </dgm:pt>
    <dgm:pt modelId="{2BC52173-A2FF-4526-80BE-E4152837CEB7}" type="parTrans" cxnId="{8FDB3110-A0E5-4EF1-91CA-B981AF91B323}">
      <dgm:prSet/>
      <dgm:spPr/>
      <dgm:t>
        <a:bodyPr/>
        <a:lstStyle/>
        <a:p>
          <a:endParaRPr lang="ru-RU"/>
        </a:p>
      </dgm:t>
    </dgm:pt>
    <dgm:pt modelId="{1913FC00-1792-4714-A460-634784F2994E}" type="sibTrans" cxnId="{8FDB3110-A0E5-4EF1-91CA-B981AF91B323}">
      <dgm:prSet/>
      <dgm:spPr/>
      <dgm:t>
        <a:bodyPr/>
        <a:lstStyle/>
        <a:p>
          <a:endParaRPr lang="ru-RU"/>
        </a:p>
      </dgm:t>
    </dgm:pt>
    <dgm:pt modelId="{1FD1AE04-3942-4752-9012-F97C6209214A}" type="pres">
      <dgm:prSet presAssocID="{F776FC44-F731-4C93-B573-50CF445FC06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F177634-72FB-4A07-B21E-DAA121A79323}" type="pres">
      <dgm:prSet presAssocID="{49B1656B-403B-481A-9051-EA25A11C75C4}" presName="centerShape" presStyleLbl="node0" presStyleIdx="0" presStyleCnt="1"/>
      <dgm:spPr/>
      <dgm:t>
        <a:bodyPr/>
        <a:lstStyle/>
        <a:p>
          <a:endParaRPr lang="ru-RU"/>
        </a:p>
      </dgm:t>
    </dgm:pt>
    <dgm:pt modelId="{C1DB5A20-18AD-4E62-932E-E017E0A10617}" type="pres">
      <dgm:prSet presAssocID="{F402A80F-335F-4B30-8BE1-91FF6B3BD5DD}" presName="Name9" presStyleLbl="parChTrans1D2" presStyleIdx="0" presStyleCnt="5"/>
      <dgm:spPr/>
      <dgm:t>
        <a:bodyPr/>
        <a:lstStyle/>
        <a:p>
          <a:endParaRPr lang="ru-RU"/>
        </a:p>
      </dgm:t>
    </dgm:pt>
    <dgm:pt modelId="{5857AA32-B079-4A8E-86C2-2ECE4C85535E}" type="pres">
      <dgm:prSet presAssocID="{F402A80F-335F-4B30-8BE1-91FF6B3BD5DD}" presName="connTx" presStyleLbl="parChTrans1D2" presStyleIdx="0" presStyleCnt="5"/>
      <dgm:spPr/>
      <dgm:t>
        <a:bodyPr/>
        <a:lstStyle/>
        <a:p>
          <a:endParaRPr lang="ru-RU"/>
        </a:p>
      </dgm:t>
    </dgm:pt>
    <dgm:pt modelId="{3813D6AE-D670-4371-B56D-BCEC93663406}" type="pres">
      <dgm:prSet presAssocID="{E7D76CD7-3805-4045-8548-D754534EABF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F95A60-546A-43B7-8599-464A895FD85C}" type="pres">
      <dgm:prSet presAssocID="{CF4FFC3A-9EEF-4A12-9279-36FCD8FC7D4E}" presName="Name9" presStyleLbl="parChTrans1D2" presStyleIdx="1" presStyleCnt="5"/>
      <dgm:spPr/>
      <dgm:t>
        <a:bodyPr/>
        <a:lstStyle/>
        <a:p>
          <a:endParaRPr lang="ru-RU"/>
        </a:p>
      </dgm:t>
    </dgm:pt>
    <dgm:pt modelId="{69250BC8-8B35-4923-881A-F4372AE5B0AF}" type="pres">
      <dgm:prSet presAssocID="{CF4FFC3A-9EEF-4A12-9279-36FCD8FC7D4E}" presName="connTx" presStyleLbl="parChTrans1D2" presStyleIdx="1" presStyleCnt="5"/>
      <dgm:spPr/>
      <dgm:t>
        <a:bodyPr/>
        <a:lstStyle/>
        <a:p>
          <a:endParaRPr lang="ru-RU"/>
        </a:p>
      </dgm:t>
    </dgm:pt>
    <dgm:pt modelId="{8905FE1F-577B-4FF1-9455-B4C562CE39F7}" type="pres">
      <dgm:prSet presAssocID="{5A4ACB07-E95A-4281-84E3-F561A93FA8E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3BA315-E0D9-4BFA-A541-D3661CB4A595}" type="pres">
      <dgm:prSet presAssocID="{D7629B89-4336-4C04-B3DF-9EC29C486567}" presName="Name9" presStyleLbl="parChTrans1D2" presStyleIdx="2" presStyleCnt="5"/>
      <dgm:spPr/>
      <dgm:t>
        <a:bodyPr/>
        <a:lstStyle/>
        <a:p>
          <a:endParaRPr lang="ru-RU"/>
        </a:p>
      </dgm:t>
    </dgm:pt>
    <dgm:pt modelId="{2476B5FE-3A9F-4D4B-B5EB-4A13233AAF42}" type="pres">
      <dgm:prSet presAssocID="{D7629B89-4336-4C04-B3DF-9EC29C486567}" presName="connTx" presStyleLbl="parChTrans1D2" presStyleIdx="2" presStyleCnt="5"/>
      <dgm:spPr/>
      <dgm:t>
        <a:bodyPr/>
        <a:lstStyle/>
        <a:p>
          <a:endParaRPr lang="ru-RU"/>
        </a:p>
      </dgm:t>
    </dgm:pt>
    <dgm:pt modelId="{B1CA61ED-3B5C-4F71-ABC8-9B3931806734}" type="pres">
      <dgm:prSet presAssocID="{B4A97E9C-5F4F-4BDB-B124-1FAC5ECCBF0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45FAF9-F30A-4FAB-8D50-25E58BC629EA}" type="pres">
      <dgm:prSet presAssocID="{74084DF1-4ACA-428A-BD95-9D09BD745EA0}" presName="Name9" presStyleLbl="parChTrans1D2" presStyleIdx="3" presStyleCnt="5"/>
      <dgm:spPr/>
      <dgm:t>
        <a:bodyPr/>
        <a:lstStyle/>
        <a:p>
          <a:endParaRPr lang="ru-RU"/>
        </a:p>
      </dgm:t>
    </dgm:pt>
    <dgm:pt modelId="{9DF97718-CFB4-4EA7-9ACE-DFFD00B9A910}" type="pres">
      <dgm:prSet presAssocID="{74084DF1-4ACA-428A-BD95-9D09BD745EA0}" presName="connTx" presStyleLbl="parChTrans1D2" presStyleIdx="3" presStyleCnt="5"/>
      <dgm:spPr/>
      <dgm:t>
        <a:bodyPr/>
        <a:lstStyle/>
        <a:p>
          <a:endParaRPr lang="ru-RU"/>
        </a:p>
      </dgm:t>
    </dgm:pt>
    <dgm:pt modelId="{5C1647E3-14A6-4530-9016-1EF94D9FD8B3}" type="pres">
      <dgm:prSet presAssocID="{E8F2EFDE-486B-44C9-9D99-CDD76B75634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511AA7-C2CA-4C1A-8582-254B4117DA85}" type="pres">
      <dgm:prSet presAssocID="{2BC52173-A2FF-4526-80BE-E4152837CEB7}" presName="Name9" presStyleLbl="parChTrans1D2" presStyleIdx="4" presStyleCnt="5"/>
      <dgm:spPr/>
      <dgm:t>
        <a:bodyPr/>
        <a:lstStyle/>
        <a:p>
          <a:endParaRPr lang="ru-RU"/>
        </a:p>
      </dgm:t>
    </dgm:pt>
    <dgm:pt modelId="{8EB05E5B-2644-40B0-B48A-E52947F90C47}" type="pres">
      <dgm:prSet presAssocID="{2BC52173-A2FF-4526-80BE-E4152837CEB7}" presName="connTx" presStyleLbl="parChTrans1D2" presStyleIdx="4" presStyleCnt="5"/>
      <dgm:spPr/>
      <dgm:t>
        <a:bodyPr/>
        <a:lstStyle/>
        <a:p>
          <a:endParaRPr lang="ru-RU"/>
        </a:p>
      </dgm:t>
    </dgm:pt>
    <dgm:pt modelId="{D580A55A-3A87-44E4-8B1B-FFFA0CDA0AA4}" type="pres">
      <dgm:prSet presAssocID="{C616EBE8-9B64-4140-84A9-E4D91E4D46C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48BD1B-6A3B-413B-96CB-4D3066980C5A}" type="presOf" srcId="{CF4FFC3A-9EEF-4A12-9279-36FCD8FC7D4E}" destId="{69250BC8-8B35-4923-881A-F4372AE5B0AF}" srcOrd="1" destOrd="0" presId="urn:microsoft.com/office/officeart/2005/8/layout/radial1"/>
    <dgm:cxn modelId="{65CBC915-7B12-4A96-8C2A-F4BD570E083F}" type="presOf" srcId="{5A4ACB07-E95A-4281-84E3-F561A93FA8E0}" destId="{8905FE1F-577B-4FF1-9455-B4C562CE39F7}" srcOrd="0" destOrd="0" presId="urn:microsoft.com/office/officeart/2005/8/layout/radial1"/>
    <dgm:cxn modelId="{58D95149-4315-4B65-AF27-819F1D659E9B}" type="presOf" srcId="{F402A80F-335F-4B30-8BE1-91FF6B3BD5DD}" destId="{5857AA32-B079-4A8E-86C2-2ECE4C85535E}" srcOrd="1" destOrd="0" presId="urn:microsoft.com/office/officeart/2005/8/layout/radial1"/>
    <dgm:cxn modelId="{831E9F30-E2E7-4C97-87B9-D8AB2E7B6837}" type="presOf" srcId="{B4A97E9C-5F4F-4BDB-B124-1FAC5ECCBF0A}" destId="{B1CA61ED-3B5C-4F71-ABC8-9B3931806734}" srcOrd="0" destOrd="0" presId="urn:microsoft.com/office/officeart/2005/8/layout/radial1"/>
    <dgm:cxn modelId="{B127B2E4-DD0C-47F9-A65C-F635D6596C39}" srcId="{49B1656B-403B-481A-9051-EA25A11C75C4}" destId="{E8F2EFDE-486B-44C9-9D99-CDD76B75634E}" srcOrd="3" destOrd="0" parTransId="{74084DF1-4ACA-428A-BD95-9D09BD745EA0}" sibTransId="{41D6656C-2628-4FEE-98F3-7D5BF29965D1}"/>
    <dgm:cxn modelId="{93684857-9339-4F1D-9011-060AF39500AD}" type="presOf" srcId="{2BC52173-A2FF-4526-80BE-E4152837CEB7}" destId="{8EB05E5B-2644-40B0-B48A-E52947F90C47}" srcOrd="1" destOrd="0" presId="urn:microsoft.com/office/officeart/2005/8/layout/radial1"/>
    <dgm:cxn modelId="{69AD14E7-43BA-45DC-8B9E-404BC2DEAD19}" type="presOf" srcId="{CF4FFC3A-9EEF-4A12-9279-36FCD8FC7D4E}" destId="{32F95A60-546A-43B7-8599-464A895FD85C}" srcOrd="0" destOrd="0" presId="urn:microsoft.com/office/officeart/2005/8/layout/radial1"/>
    <dgm:cxn modelId="{C8788377-A234-4A6A-AA40-D7650CCDEEFD}" type="presOf" srcId="{E8F2EFDE-486B-44C9-9D99-CDD76B75634E}" destId="{5C1647E3-14A6-4530-9016-1EF94D9FD8B3}" srcOrd="0" destOrd="0" presId="urn:microsoft.com/office/officeart/2005/8/layout/radial1"/>
    <dgm:cxn modelId="{AE6DD418-46CB-484A-BFF4-09BFF505EC85}" type="presOf" srcId="{F776FC44-F731-4C93-B573-50CF445FC064}" destId="{1FD1AE04-3942-4752-9012-F97C6209214A}" srcOrd="0" destOrd="0" presId="urn:microsoft.com/office/officeart/2005/8/layout/radial1"/>
    <dgm:cxn modelId="{32FF9460-F203-42E7-A256-4E58EE668303}" type="presOf" srcId="{F402A80F-335F-4B30-8BE1-91FF6B3BD5DD}" destId="{C1DB5A20-18AD-4E62-932E-E017E0A10617}" srcOrd="0" destOrd="0" presId="urn:microsoft.com/office/officeart/2005/8/layout/radial1"/>
    <dgm:cxn modelId="{D9BE0487-3C33-4AA7-9341-56E75701D0A4}" type="presOf" srcId="{74084DF1-4ACA-428A-BD95-9D09BD745EA0}" destId="{9DF97718-CFB4-4EA7-9ACE-DFFD00B9A910}" srcOrd="1" destOrd="0" presId="urn:microsoft.com/office/officeart/2005/8/layout/radial1"/>
    <dgm:cxn modelId="{D1FBB83E-B630-4085-A3F5-C0E809D61362}" type="presOf" srcId="{D7629B89-4336-4C04-B3DF-9EC29C486567}" destId="{2476B5FE-3A9F-4D4B-B5EB-4A13233AAF42}" srcOrd="1" destOrd="0" presId="urn:microsoft.com/office/officeart/2005/8/layout/radial1"/>
    <dgm:cxn modelId="{0DC5683B-7417-4042-83AB-92596D7526C2}" srcId="{49B1656B-403B-481A-9051-EA25A11C75C4}" destId="{B4A97E9C-5F4F-4BDB-B124-1FAC5ECCBF0A}" srcOrd="2" destOrd="0" parTransId="{D7629B89-4336-4C04-B3DF-9EC29C486567}" sibTransId="{7929C77E-F840-4536-BE85-B8EEB5CC29D7}"/>
    <dgm:cxn modelId="{D9F432CE-9F57-4810-99EB-ED88E0C2928B}" srcId="{49B1656B-403B-481A-9051-EA25A11C75C4}" destId="{5A4ACB07-E95A-4281-84E3-F561A93FA8E0}" srcOrd="1" destOrd="0" parTransId="{CF4FFC3A-9EEF-4A12-9279-36FCD8FC7D4E}" sibTransId="{974D1B8F-032F-4531-9A75-8A72F493806B}"/>
    <dgm:cxn modelId="{E0A08523-4293-4E48-9FA1-D588AC3C4389}" type="presOf" srcId="{D7629B89-4336-4C04-B3DF-9EC29C486567}" destId="{033BA315-E0D9-4BFA-A541-D3661CB4A595}" srcOrd="0" destOrd="0" presId="urn:microsoft.com/office/officeart/2005/8/layout/radial1"/>
    <dgm:cxn modelId="{D802C471-DEBF-4896-B10F-F452DAA3CC1C}" type="presOf" srcId="{74084DF1-4ACA-428A-BD95-9D09BD745EA0}" destId="{9A45FAF9-F30A-4FAB-8D50-25E58BC629EA}" srcOrd="0" destOrd="0" presId="urn:microsoft.com/office/officeart/2005/8/layout/radial1"/>
    <dgm:cxn modelId="{3C3E8EE7-6C54-4C31-8E92-79C88123C610}" type="presOf" srcId="{49B1656B-403B-481A-9051-EA25A11C75C4}" destId="{7F177634-72FB-4A07-B21E-DAA121A79323}" srcOrd="0" destOrd="0" presId="urn:microsoft.com/office/officeart/2005/8/layout/radial1"/>
    <dgm:cxn modelId="{BE04C747-4737-4F1C-A53C-BE8B21492535}" srcId="{F776FC44-F731-4C93-B573-50CF445FC064}" destId="{49B1656B-403B-481A-9051-EA25A11C75C4}" srcOrd="0" destOrd="0" parTransId="{CC4BE080-8949-44D5-B165-64EBACA081B6}" sibTransId="{8DBB9F39-4F58-4565-B5D4-85847B734233}"/>
    <dgm:cxn modelId="{F1FD4AFB-1A32-42EA-9493-CCF2A0DD5044}" srcId="{49B1656B-403B-481A-9051-EA25A11C75C4}" destId="{E7D76CD7-3805-4045-8548-D754534EABFD}" srcOrd="0" destOrd="0" parTransId="{F402A80F-335F-4B30-8BE1-91FF6B3BD5DD}" sibTransId="{40C7F576-3F88-4B73-80A6-0916E29CF7CF}"/>
    <dgm:cxn modelId="{2247B950-7B5C-4652-AB98-DF85CFD1F68E}" type="presOf" srcId="{E7D76CD7-3805-4045-8548-D754534EABFD}" destId="{3813D6AE-D670-4371-B56D-BCEC93663406}" srcOrd="0" destOrd="0" presId="urn:microsoft.com/office/officeart/2005/8/layout/radial1"/>
    <dgm:cxn modelId="{E8A08DA1-89CA-45B8-AC6B-3E2699AB8523}" type="presOf" srcId="{C616EBE8-9B64-4140-84A9-E4D91E4D46C1}" destId="{D580A55A-3A87-44E4-8B1B-FFFA0CDA0AA4}" srcOrd="0" destOrd="0" presId="urn:microsoft.com/office/officeart/2005/8/layout/radial1"/>
    <dgm:cxn modelId="{095F0337-89EE-42D8-9B81-267CE9A9EB54}" type="presOf" srcId="{2BC52173-A2FF-4526-80BE-E4152837CEB7}" destId="{FF511AA7-C2CA-4C1A-8582-254B4117DA85}" srcOrd="0" destOrd="0" presId="urn:microsoft.com/office/officeart/2005/8/layout/radial1"/>
    <dgm:cxn modelId="{8FDB3110-A0E5-4EF1-91CA-B981AF91B323}" srcId="{49B1656B-403B-481A-9051-EA25A11C75C4}" destId="{C616EBE8-9B64-4140-84A9-E4D91E4D46C1}" srcOrd="4" destOrd="0" parTransId="{2BC52173-A2FF-4526-80BE-E4152837CEB7}" sibTransId="{1913FC00-1792-4714-A460-634784F2994E}"/>
    <dgm:cxn modelId="{C98A3071-8104-4AD4-ABB8-BA522D57D339}" type="presParOf" srcId="{1FD1AE04-3942-4752-9012-F97C6209214A}" destId="{7F177634-72FB-4A07-B21E-DAA121A79323}" srcOrd="0" destOrd="0" presId="urn:microsoft.com/office/officeart/2005/8/layout/radial1"/>
    <dgm:cxn modelId="{9CA287EF-D81B-408A-90FE-45A354D7D996}" type="presParOf" srcId="{1FD1AE04-3942-4752-9012-F97C6209214A}" destId="{C1DB5A20-18AD-4E62-932E-E017E0A10617}" srcOrd="1" destOrd="0" presId="urn:microsoft.com/office/officeart/2005/8/layout/radial1"/>
    <dgm:cxn modelId="{87272DA2-962B-4E88-91B4-7CA3AD2CF96B}" type="presParOf" srcId="{C1DB5A20-18AD-4E62-932E-E017E0A10617}" destId="{5857AA32-B079-4A8E-86C2-2ECE4C85535E}" srcOrd="0" destOrd="0" presId="urn:microsoft.com/office/officeart/2005/8/layout/radial1"/>
    <dgm:cxn modelId="{10B4CFF3-5559-4CB6-97F2-428528913C14}" type="presParOf" srcId="{1FD1AE04-3942-4752-9012-F97C6209214A}" destId="{3813D6AE-D670-4371-B56D-BCEC93663406}" srcOrd="2" destOrd="0" presId="urn:microsoft.com/office/officeart/2005/8/layout/radial1"/>
    <dgm:cxn modelId="{E5B4CB8A-17C3-41FC-9ADE-46211FBEA1DF}" type="presParOf" srcId="{1FD1AE04-3942-4752-9012-F97C6209214A}" destId="{32F95A60-546A-43B7-8599-464A895FD85C}" srcOrd="3" destOrd="0" presId="urn:microsoft.com/office/officeart/2005/8/layout/radial1"/>
    <dgm:cxn modelId="{182A3972-ACEF-44FC-99C0-A5D6D08BB90F}" type="presParOf" srcId="{32F95A60-546A-43B7-8599-464A895FD85C}" destId="{69250BC8-8B35-4923-881A-F4372AE5B0AF}" srcOrd="0" destOrd="0" presId="urn:microsoft.com/office/officeart/2005/8/layout/radial1"/>
    <dgm:cxn modelId="{BF2C6099-BFE7-4113-B112-2B2438FF1C4D}" type="presParOf" srcId="{1FD1AE04-3942-4752-9012-F97C6209214A}" destId="{8905FE1F-577B-4FF1-9455-B4C562CE39F7}" srcOrd="4" destOrd="0" presId="urn:microsoft.com/office/officeart/2005/8/layout/radial1"/>
    <dgm:cxn modelId="{FFE2A472-71A9-4DD0-BB83-E6AE8CD36AF3}" type="presParOf" srcId="{1FD1AE04-3942-4752-9012-F97C6209214A}" destId="{033BA315-E0D9-4BFA-A541-D3661CB4A595}" srcOrd="5" destOrd="0" presId="urn:microsoft.com/office/officeart/2005/8/layout/radial1"/>
    <dgm:cxn modelId="{DA96B819-C64C-476D-918F-494738C48E14}" type="presParOf" srcId="{033BA315-E0D9-4BFA-A541-D3661CB4A595}" destId="{2476B5FE-3A9F-4D4B-B5EB-4A13233AAF42}" srcOrd="0" destOrd="0" presId="urn:microsoft.com/office/officeart/2005/8/layout/radial1"/>
    <dgm:cxn modelId="{D8C5DAB6-4B64-437A-A62D-4B78CFDF6F05}" type="presParOf" srcId="{1FD1AE04-3942-4752-9012-F97C6209214A}" destId="{B1CA61ED-3B5C-4F71-ABC8-9B3931806734}" srcOrd="6" destOrd="0" presId="urn:microsoft.com/office/officeart/2005/8/layout/radial1"/>
    <dgm:cxn modelId="{3A3F2BE2-2A67-4024-8F66-CF0516E32E08}" type="presParOf" srcId="{1FD1AE04-3942-4752-9012-F97C6209214A}" destId="{9A45FAF9-F30A-4FAB-8D50-25E58BC629EA}" srcOrd="7" destOrd="0" presId="urn:microsoft.com/office/officeart/2005/8/layout/radial1"/>
    <dgm:cxn modelId="{9D3C1D94-75A4-4F07-BBA8-306C31CA0B56}" type="presParOf" srcId="{9A45FAF9-F30A-4FAB-8D50-25E58BC629EA}" destId="{9DF97718-CFB4-4EA7-9ACE-DFFD00B9A910}" srcOrd="0" destOrd="0" presId="urn:microsoft.com/office/officeart/2005/8/layout/radial1"/>
    <dgm:cxn modelId="{3A934CA5-A047-4D2B-ABB0-DEB439B15C8F}" type="presParOf" srcId="{1FD1AE04-3942-4752-9012-F97C6209214A}" destId="{5C1647E3-14A6-4530-9016-1EF94D9FD8B3}" srcOrd="8" destOrd="0" presId="urn:microsoft.com/office/officeart/2005/8/layout/radial1"/>
    <dgm:cxn modelId="{603C682F-E2B8-458E-8804-E54B5B6147A5}" type="presParOf" srcId="{1FD1AE04-3942-4752-9012-F97C6209214A}" destId="{FF511AA7-C2CA-4C1A-8582-254B4117DA85}" srcOrd="9" destOrd="0" presId="urn:microsoft.com/office/officeart/2005/8/layout/radial1"/>
    <dgm:cxn modelId="{2973B36A-998E-46A0-A9DF-B4271FD0A2D2}" type="presParOf" srcId="{FF511AA7-C2CA-4C1A-8582-254B4117DA85}" destId="{8EB05E5B-2644-40B0-B48A-E52947F90C47}" srcOrd="0" destOrd="0" presId="urn:microsoft.com/office/officeart/2005/8/layout/radial1"/>
    <dgm:cxn modelId="{D78D64B5-9124-424A-AAA8-39C151A0FEED}" type="presParOf" srcId="{1FD1AE04-3942-4752-9012-F97C6209214A}" destId="{D580A55A-3A87-44E4-8B1B-FFFA0CDA0AA4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177634-72FB-4A07-B21E-DAA121A79323}">
      <dsp:nvSpPr>
        <dsp:cNvPr id="0" name=""/>
        <dsp:cNvSpPr/>
      </dsp:nvSpPr>
      <dsp:spPr>
        <a:xfrm>
          <a:off x="3557538" y="2666698"/>
          <a:ext cx="2028922" cy="20289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800" kern="1200" dirty="0" smtClean="0"/>
            <a:t>244-</a:t>
          </a:r>
          <a:endParaRPr lang="ru-RU" sz="5800" kern="1200" dirty="0"/>
        </a:p>
      </dsp:txBody>
      <dsp:txXfrm>
        <a:off x="3854667" y="2963827"/>
        <a:ext cx="1434664" cy="1434664"/>
      </dsp:txXfrm>
    </dsp:sp>
    <dsp:sp modelId="{C1DB5A20-18AD-4E62-932E-E017E0A10617}">
      <dsp:nvSpPr>
        <dsp:cNvPr id="0" name=""/>
        <dsp:cNvSpPr/>
      </dsp:nvSpPr>
      <dsp:spPr>
        <a:xfrm rot="16200000">
          <a:off x="4266135" y="2340864"/>
          <a:ext cx="611729" cy="39939"/>
        </a:xfrm>
        <a:custGeom>
          <a:avLst/>
          <a:gdLst/>
          <a:ahLst/>
          <a:cxnLst/>
          <a:rect l="0" t="0" r="0" b="0"/>
          <a:pathLst>
            <a:path>
              <a:moveTo>
                <a:pt x="0" y="19969"/>
              </a:moveTo>
              <a:lnTo>
                <a:pt x="611729" y="1996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556706" y="2345540"/>
        <a:ext cx="30586" cy="30586"/>
      </dsp:txXfrm>
    </dsp:sp>
    <dsp:sp modelId="{3813D6AE-D670-4371-B56D-BCEC93663406}">
      <dsp:nvSpPr>
        <dsp:cNvPr id="0" name=""/>
        <dsp:cNvSpPr/>
      </dsp:nvSpPr>
      <dsp:spPr>
        <a:xfrm>
          <a:off x="3557538" y="26046"/>
          <a:ext cx="2028922" cy="202892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500" kern="1200" dirty="0" smtClean="0"/>
            <a:t>243</a:t>
          </a:r>
          <a:endParaRPr lang="ru-RU" sz="6500" kern="1200" dirty="0"/>
        </a:p>
      </dsp:txBody>
      <dsp:txXfrm>
        <a:off x="3854667" y="323175"/>
        <a:ext cx="1434664" cy="1434664"/>
      </dsp:txXfrm>
    </dsp:sp>
    <dsp:sp modelId="{32F95A60-546A-43B7-8599-464A895FD85C}">
      <dsp:nvSpPr>
        <dsp:cNvPr id="0" name=""/>
        <dsp:cNvSpPr/>
      </dsp:nvSpPr>
      <dsp:spPr>
        <a:xfrm rot="20520000">
          <a:off x="5521839" y="3253186"/>
          <a:ext cx="611729" cy="39939"/>
        </a:xfrm>
        <a:custGeom>
          <a:avLst/>
          <a:gdLst/>
          <a:ahLst/>
          <a:cxnLst/>
          <a:rect l="0" t="0" r="0" b="0"/>
          <a:pathLst>
            <a:path>
              <a:moveTo>
                <a:pt x="0" y="19969"/>
              </a:moveTo>
              <a:lnTo>
                <a:pt x="611729" y="1996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812411" y="3257863"/>
        <a:ext cx="30586" cy="30586"/>
      </dsp:txXfrm>
    </dsp:sp>
    <dsp:sp modelId="{8905FE1F-577B-4FF1-9455-B4C562CE39F7}">
      <dsp:nvSpPr>
        <dsp:cNvPr id="0" name=""/>
        <dsp:cNvSpPr/>
      </dsp:nvSpPr>
      <dsp:spPr>
        <a:xfrm>
          <a:off x="6068947" y="1850692"/>
          <a:ext cx="2028922" cy="2028922"/>
        </a:xfrm>
        <a:prstGeom prst="ellipse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500" kern="1200" smtClean="0"/>
            <a:t>42</a:t>
          </a:r>
          <a:endParaRPr lang="ru-RU" sz="6500" kern="1200" dirty="0"/>
        </a:p>
      </dsp:txBody>
      <dsp:txXfrm>
        <a:off x="6366076" y="2147821"/>
        <a:ext cx="1434664" cy="1434664"/>
      </dsp:txXfrm>
    </dsp:sp>
    <dsp:sp modelId="{033BA315-E0D9-4BFA-A541-D3661CB4A595}">
      <dsp:nvSpPr>
        <dsp:cNvPr id="0" name=""/>
        <dsp:cNvSpPr/>
      </dsp:nvSpPr>
      <dsp:spPr>
        <a:xfrm rot="3240000">
          <a:off x="5042203" y="4729356"/>
          <a:ext cx="611729" cy="39939"/>
        </a:xfrm>
        <a:custGeom>
          <a:avLst/>
          <a:gdLst/>
          <a:ahLst/>
          <a:cxnLst/>
          <a:rect l="0" t="0" r="0" b="0"/>
          <a:pathLst>
            <a:path>
              <a:moveTo>
                <a:pt x="0" y="19969"/>
              </a:moveTo>
              <a:lnTo>
                <a:pt x="611729" y="1996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332774" y="4734032"/>
        <a:ext cx="30586" cy="30586"/>
      </dsp:txXfrm>
    </dsp:sp>
    <dsp:sp modelId="{B1CA61ED-3B5C-4F71-ABC8-9B3931806734}">
      <dsp:nvSpPr>
        <dsp:cNvPr id="0" name=""/>
        <dsp:cNvSpPr/>
      </dsp:nvSpPr>
      <dsp:spPr>
        <a:xfrm>
          <a:off x="5109674" y="4803030"/>
          <a:ext cx="2028922" cy="2028922"/>
        </a:xfrm>
        <a:prstGeom prst="ellipse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500" kern="1200" dirty="0" smtClean="0"/>
            <a:t>74</a:t>
          </a:r>
          <a:endParaRPr lang="ru-RU" sz="6500" kern="1200" dirty="0"/>
        </a:p>
      </dsp:txBody>
      <dsp:txXfrm>
        <a:off x="5406803" y="5100159"/>
        <a:ext cx="1434664" cy="1434664"/>
      </dsp:txXfrm>
    </dsp:sp>
    <dsp:sp modelId="{9A45FAF9-F30A-4FAB-8D50-25E58BC629EA}">
      <dsp:nvSpPr>
        <dsp:cNvPr id="0" name=""/>
        <dsp:cNvSpPr/>
      </dsp:nvSpPr>
      <dsp:spPr>
        <a:xfrm rot="7560000">
          <a:off x="3490067" y="4729356"/>
          <a:ext cx="611729" cy="39939"/>
        </a:xfrm>
        <a:custGeom>
          <a:avLst/>
          <a:gdLst/>
          <a:ahLst/>
          <a:cxnLst/>
          <a:rect l="0" t="0" r="0" b="0"/>
          <a:pathLst>
            <a:path>
              <a:moveTo>
                <a:pt x="0" y="19969"/>
              </a:moveTo>
              <a:lnTo>
                <a:pt x="611729" y="1996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780638" y="4734032"/>
        <a:ext cx="30586" cy="30586"/>
      </dsp:txXfrm>
    </dsp:sp>
    <dsp:sp modelId="{5C1647E3-14A6-4530-9016-1EF94D9FD8B3}">
      <dsp:nvSpPr>
        <dsp:cNvPr id="0" name=""/>
        <dsp:cNvSpPr/>
      </dsp:nvSpPr>
      <dsp:spPr>
        <a:xfrm>
          <a:off x="2005402" y="4803030"/>
          <a:ext cx="2028922" cy="2028922"/>
        </a:xfrm>
        <a:prstGeom prst="ellipse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500" kern="1200" dirty="0" smtClean="0"/>
            <a:t>81</a:t>
          </a:r>
          <a:endParaRPr lang="ru-RU" sz="6500" kern="1200" dirty="0"/>
        </a:p>
      </dsp:txBody>
      <dsp:txXfrm>
        <a:off x="2302531" y="5100159"/>
        <a:ext cx="1434664" cy="1434664"/>
      </dsp:txXfrm>
    </dsp:sp>
    <dsp:sp modelId="{FF511AA7-C2CA-4C1A-8582-254B4117DA85}">
      <dsp:nvSpPr>
        <dsp:cNvPr id="0" name=""/>
        <dsp:cNvSpPr/>
      </dsp:nvSpPr>
      <dsp:spPr>
        <a:xfrm rot="11880000">
          <a:off x="3010430" y="3253186"/>
          <a:ext cx="611729" cy="39939"/>
        </a:xfrm>
        <a:custGeom>
          <a:avLst/>
          <a:gdLst/>
          <a:ahLst/>
          <a:cxnLst/>
          <a:rect l="0" t="0" r="0" b="0"/>
          <a:pathLst>
            <a:path>
              <a:moveTo>
                <a:pt x="0" y="19969"/>
              </a:moveTo>
              <a:lnTo>
                <a:pt x="611729" y="1996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301002" y="3257863"/>
        <a:ext cx="30586" cy="30586"/>
      </dsp:txXfrm>
    </dsp:sp>
    <dsp:sp modelId="{D580A55A-3A87-44E4-8B1B-FFFA0CDA0AA4}">
      <dsp:nvSpPr>
        <dsp:cNvPr id="0" name=""/>
        <dsp:cNvSpPr/>
      </dsp:nvSpPr>
      <dsp:spPr>
        <a:xfrm>
          <a:off x="1046129" y="1850692"/>
          <a:ext cx="2028922" cy="2028922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500" kern="1200" dirty="0" smtClean="0"/>
            <a:t>123</a:t>
          </a:r>
          <a:endParaRPr lang="ru-RU" sz="6500" kern="1200" dirty="0"/>
        </a:p>
      </dsp:txBody>
      <dsp:txXfrm>
        <a:off x="1343258" y="2147821"/>
        <a:ext cx="1434664" cy="14346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A7A0-0144-4598-B89D-6F2FEACADE6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E63-2CAF-4AEC-B246-A741DDA5C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A7A0-0144-4598-B89D-6F2FEACADE6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E63-2CAF-4AEC-B246-A741DDA5C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A7A0-0144-4598-B89D-6F2FEACADE6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E63-2CAF-4AEC-B246-A741DDA5C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A7A0-0144-4598-B89D-6F2FEACADE6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E63-2CAF-4AEC-B246-A741DDA5C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A7A0-0144-4598-B89D-6F2FEACADE6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E63-2CAF-4AEC-B246-A741DDA5C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A7A0-0144-4598-B89D-6F2FEACADE6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E63-2CAF-4AEC-B246-A741DDA5C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A7A0-0144-4598-B89D-6F2FEACADE6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E63-2CAF-4AEC-B246-A741DDA5C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A7A0-0144-4598-B89D-6F2FEACADE6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E63-2CAF-4AEC-B246-A741DDA5C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A7A0-0144-4598-B89D-6F2FEACADE6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E63-2CAF-4AEC-B246-A741DDA5C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A7A0-0144-4598-B89D-6F2FEACADE6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E63-2CAF-4AEC-B246-A741DDA5C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A7A0-0144-4598-B89D-6F2FEACADE6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3E63-2CAF-4AEC-B246-A741DDA5C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EA7A0-0144-4598-B89D-6F2FEACADE6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83E63-2CAF-4AEC-B246-A741DDA5C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4602"/>
            <a:ext cx="9144000" cy="6683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29062" y="3148806"/>
            <a:ext cx="12858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428596" y="0"/>
            <a:ext cx="87154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8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Віднімання трицифрових чисел виду 650 – 290</a:t>
            </a:r>
            <a:r>
              <a:rPr lang="uk-UA" sz="8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..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2643174" cy="1982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4500570"/>
            <a:ext cx="3143240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2643174" y="285728"/>
            <a:ext cx="65008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i="1" dirty="0" smtClean="0">
                <a:latin typeface="Arial Black" pitchFamily="34" charset="0"/>
              </a:rPr>
              <a:t>Каліграфічна хвилинка</a:t>
            </a:r>
            <a:endParaRPr lang="ru-RU" sz="5400" i="1" dirty="0">
              <a:latin typeface="Arial Black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596" y="2714620"/>
            <a:ext cx="61436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236  235    237    436   435    437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64" y="-214338"/>
            <a:ext cx="5686436" cy="5000660"/>
          </a:xfrm>
        </p:spPr>
        <p:txBody>
          <a:bodyPr>
            <a:normAutofit/>
          </a:bodyPr>
          <a:lstStyle/>
          <a:p>
            <a:r>
              <a:rPr lang="uk-UA" sz="5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5400" dirty="0" smtClean="0">
                <a:latin typeface="Times New Roman" pitchFamily="18" charset="0"/>
                <a:cs typeface="Times New Roman" pitchFamily="18" charset="0"/>
              </a:rPr>
            </a:b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5008" y="4286256"/>
            <a:ext cx="3428992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2762237" cy="207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143240" y="357166"/>
            <a:ext cx="521497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dirty="0" smtClean="0">
                <a:latin typeface="Times New Roman" pitchFamily="18" charset="0"/>
                <a:cs typeface="Times New Roman" pitchFamily="18" charset="0"/>
              </a:rPr>
              <a:t>242 – 240                                   330- 70</a:t>
            </a:r>
          </a:p>
          <a:p>
            <a:r>
              <a:rPr lang="uk-UA" sz="5400" dirty="0" smtClean="0">
                <a:latin typeface="Times New Roman" pitchFamily="18" charset="0"/>
                <a:cs typeface="Times New Roman" pitchFamily="18" charset="0"/>
              </a:rPr>
              <a:t>410 -400                                      64:8*9</a:t>
            </a:r>
          </a:p>
          <a:p>
            <a:r>
              <a:rPr lang="uk-UA" sz="5400" dirty="0" smtClean="0">
                <a:latin typeface="Times New Roman" pitchFamily="18" charset="0"/>
                <a:cs typeface="Times New Roman" pitchFamily="18" charset="0"/>
              </a:rPr>
              <a:t>360+600                                      500- 10</a:t>
            </a:r>
          </a:p>
          <a:p>
            <a:r>
              <a:rPr lang="uk-UA" sz="5400" dirty="0" smtClean="0">
                <a:latin typeface="Times New Roman" pitchFamily="18" charset="0"/>
                <a:cs typeface="Times New Roman" pitchFamily="18" charset="0"/>
              </a:rPr>
              <a:t>430+20                                         56 :7 *2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2309496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834071" y="4429132"/>
            <a:ext cx="3238491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1"/>
            <a:ext cx="3428992" cy="2571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428992" y="428604"/>
            <a:ext cx="5715008" cy="313932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uk-UA" sz="6600" b="1" dirty="0" smtClean="0">
                <a:latin typeface="Times New Roman" pitchFamily="18" charset="0"/>
                <a:cs typeface="Times New Roman" pitchFamily="18" charset="0"/>
              </a:rPr>
              <a:t>650 – 290 </a:t>
            </a:r>
          </a:p>
          <a:p>
            <a:r>
              <a:rPr lang="uk-UA" sz="6600" b="1" dirty="0" smtClean="0">
                <a:latin typeface="Times New Roman" pitchFamily="18" charset="0"/>
                <a:cs typeface="Times New Roman" pitchFamily="18" charset="0"/>
              </a:rPr>
              <a:t>650 – 200=450</a:t>
            </a:r>
          </a:p>
          <a:p>
            <a:r>
              <a:rPr lang="uk-UA" sz="6600" b="1" dirty="0" smtClean="0">
                <a:latin typeface="Times New Roman" pitchFamily="18" charset="0"/>
                <a:cs typeface="Times New Roman" pitchFamily="18" charset="0"/>
              </a:rPr>
              <a:t>450-90 =360</a:t>
            </a: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50</Words>
  <Application>Microsoft Office PowerPoint</Application>
  <PresentationFormat>Экран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HP</cp:lastModifiedBy>
  <cp:revision>36</cp:revision>
  <dcterms:created xsi:type="dcterms:W3CDTF">2013-01-28T14:05:48Z</dcterms:created>
  <dcterms:modified xsi:type="dcterms:W3CDTF">2021-01-20T09:19:00Z</dcterms:modified>
</cp:coreProperties>
</file>