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10F8-90CB-4646-85EF-BA76E2F46983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AB3B9-4AF3-424E-B8CA-48F9EF9475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0305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10F8-90CB-4646-85EF-BA76E2F46983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AB3B9-4AF3-424E-B8CA-48F9EF9475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3568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10F8-90CB-4646-85EF-BA76E2F46983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AB3B9-4AF3-424E-B8CA-48F9EF9475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67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10F8-90CB-4646-85EF-BA76E2F46983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AB3B9-4AF3-424E-B8CA-48F9EF9475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1553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10F8-90CB-4646-85EF-BA76E2F46983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AB3B9-4AF3-424E-B8CA-48F9EF9475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0531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10F8-90CB-4646-85EF-BA76E2F46983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AB3B9-4AF3-424E-B8CA-48F9EF9475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807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10F8-90CB-4646-85EF-BA76E2F46983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AB3B9-4AF3-424E-B8CA-48F9EF9475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8970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10F8-90CB-4646-85EF-BA76E2F46983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AB3B9-4AF3-424E-B8CA-48F9EF9475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1656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10F8-90CB-4646-85EF-BA76E2F46983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AB3B9-4AF3-424E-B8CA-48F9EF9475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5892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10F8-90CB-4646-85EF-BA76E2F46983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AB3B9-4AF3-424E-B8CA-48F9EF9475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1578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10F8-90CB-4646-85EF-BA76E2F46983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AB3B9-4AF3-424E-B8CA-48F9EF947522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1380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10F8-90CB-4646-85EF-BA76E2F46983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AB3B9-4AF3-424E-B8CA-48F9EF9475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42346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10F8-90CB-4646-85EF-BA76E2F46983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AB3B9-4AF3-424E-B8CA-48F9EF947522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6896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10F8-90CB-4646-85EF-BA76E2F46983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AB3B9-4AF3-424E-B8CA-48F9EF9475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19627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10F8-90CB-4646-85EF-BA76E2F46983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AB3B9-4AF3-424E-B8CA-48F9EF9475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38481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10F8-90CB-4646-85EF-BA76E2F46983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AB3B9-4AF3-424E-B8CA-48F9EF9475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9177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C10F8-90CB-4646-85EF-BA76E2F46983}" type="datetimeFigureOut">
              <a:rPr lang="uk-UA" smtClean="0"/>
              <a:t>20.01.2021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0DAB3B9-4AF3-424E-B8CA-48F9EF9475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6230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Змінювання прикметників за родами і числами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https://www.youtube.com/watch?v=FFon6SPz_lo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58717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50" name="Picture 2" descr="Урок української мови в 4 класі ТЕМА: ЗМІНЮВАННЯ ПРИКМЕТНИКІВ ЗА РОДАМИ ТА  ЧИСЛА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81" y="-157316"/>
            <a:ext cx="11552902" cy="6784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818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66736" y="4572000"/>
            <a:ext cx="2113935" cy="127819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074" name="Picture 2" descr="Презентация на тему: &quot;ТАБЛИЦІ- СХЕМИ Українська мова 3 клас Вчитель:  Онопрієнко Н.В. до вивчення теми ПРИКМЕТНИК ПРИКМЕТНИК.&quot;. Скачать бесплатно  и без регистрации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95940"/>
            <a:ext cx="12120494" cy="6921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268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V="1">
            <a:off x="7428216" y="4257367"/>
            <a:ext cx="642926" cy="1000432"/>
          </a:xfrm>
        </p:spPr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014452"/>
            <a:ext cx="9144000" cy="243348"/>
          </a:xfrm>
        </p:spPr>
        <p:txBody>
          <a:bodyPr>
            <a:normAutofit fontScale="62500" lnSpcReduction="20000"/>
          </a:bodyPr>
          <a:lstStyle/>
          <a:p>
            <a:endParaRPr lang="uk-UA" dirty="0"/>
          </a:p>
        </p:txBody>
      </p:sp>
      <p:pic>
        <p:nvPicPr>
          <p:cNvPr id="4098" name="Picture 2" descr="Презентация на тему: &quot;ТАБЛИЦІ- СХЕМИ Українська мова 3 клас Вчитель:  Онопрієнко Н.В. до вивчення теми ПРИКМЕТНИК ПРИКМЕТНИК.&quot;. Скачать бесплатно  и без регистрации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04" y="446663"/>
            <a:ext cx="11700386" cy="641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174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7806813" cy="2387600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122" name="Picture 2" descr="Презентация на тему: &quot;ТАБЛИЦІ- СХЕМИ Українська мова 3 клас Вчитель:  Онопрієнко Н.В. до вивчення теми ПРИКМЕТНИК ПРИКМЕТНИК.&quot;. Скачать бесплатно  и без регистрации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6981"/>
            <a:ext cx="12191999" cy="693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6613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</TotalTime>
  <Words>9</Words>
  <Application>Microsoft Office PowerPoint</Application>
  <PresentationFormat>Широкоэкранный</PresentationFormat>
  <Paragraphs>2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Trebuchet MS</vt:lpstr>
      <vt:lpstr>Wingdings 3</vt:lpstr>
      <vt:lpstr>Аспект</vt:lpstr>
      <vt:lpstr>Змінювання прикметників за родами і числами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Змінювання прикметників за родами і числами</dc:title>
  <dc:creator>HP</dc:creator>
  <cp:lastModifiedBy>HP</cp:lastModifiedBy>
  <cp:revision>2</cp:revision>
  <dcterms:created xsi:type="dcterms:W3CDTF">2021-01-18T09:51:13Z</dcterms:created>
  <dcterms:modified xsi:type="dcterms:W3CDTF">2021-01-20T09:27:12Z</dcterms:modified>
</cp:coreProperties>
</file>