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1" r:id="rId4"/>
    <p:sldId id="262" r:id="rId5"/>
    <p:sldId id="263" r:id="rId6"/>
    <p:sldId id="25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6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DD36-B9F9-4857-8EE3-78214EEAEF58}" type="datetimeFigureOut">
              <a:rPr lang="uk-UA" smtClean="0"/>
              <a:t>04.03.2020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BFD54-4334-45D4-A4E1-C02329AEF8D3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7467600" cy="4397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ШИФРОГРАМА – КОЛОГРАМА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857625" y="785813"/>
            <a:ext cx="571500" cy="5000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П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004048" y="980728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р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24128" y="1700808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и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12160" y="2708920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к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724128" y="3717032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м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76056" y="4581128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dirty="0">
                <a:solidFill>
                  <a:srgbClr val="FFFFFF"/>
                </a:solidFill>
              </a:rPr>
              <a:t>е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995936" y="4941168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т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 rot="712502">
            <a:off x="2889144" y="4562570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н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267744" y="3717032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и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123728" y="2708920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к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771800" y="1196752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я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339752" y="1628800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к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419872" y="4797152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ч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411760" y="4221088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а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572000" y="4869160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с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123728" y="3212976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т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508104" y="4221088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и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5868144" y="3212976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н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940152" y="2204864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а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195736" y="2132856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м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364088" y="1340768"/>
            <a:ext cx="571500" cy="5000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о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4427984" y="836712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в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286125" y="857250"/>
            <a:ext cx="571500" cy="5000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>
                <a:solidFill>
                  <a:srgbClr val="FFFFFF"/>
                </a:solidFill>
              </a:rPr>
              <a:t>и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571500" y="5500688"/>
            <a:ext cx="72151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88938" algn="just"/>
            <a:r>
              <a:rPr lang="uk-UA" sz="2800" b="1" i="1" u="sng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Ключ:</a:t>
            </a:r>
            <a:r>
              <a:rPr lang="uk-UA" sz="2800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8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читати через одну букву за рухом годинника, починаючи з виділеної букви.</a:t>
            </a:r>
            <a:endParaRPr lang="uk-UA" sz="2800" dirty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15816" y="260648"/>
            <a:ext cx="39483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 «Так чи ні» </a:t>
            </a:r>
            <a:endParaRPr lang="uk-UA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95536" y="1164134"/>
            <a:ext cx="849694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Прикметник –  частина слова.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прикметник називає предмет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прикметник називає дію предмета 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прикметник називає ознаку предмета 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прикметник відповідає на питання який? яка? яке? які?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 у реченні прикметники найчастіше – головні члени речення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7) у реченні прикметники найчастіше другорядні члени речення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8) прикметники пов’язані з іменниками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9) прикметники збагачують наше мовлення, роблять його виразнішим, емоційнішим, яскравішим 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pic>
        <p:nvPicPr>
          <p:cNvPr id="3" name="Picture 4" descr="C:\Users\Рома\Desktop\Презентації\Школа\School_is_Cool_BellaStudio_el (20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636912"/>
            <a:ext cx="2457450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Рома\Desktop\Презентації\Школа\School_is_Cool_BellaStudio_el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71875" y="3714750"/>
            <a:ext cx="2128838" cy="224948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2857500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99592" y="-171400"/>
            <a:ext cx="7772400" cy="3002657"/>
          </a:xfrm>
          <a:prstGeom prst="rect">
            <a:avLst/>
          </a:prstGeom>
        </p:spPr>
        <p:txBody>
          <a:bodyPr rtlCol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uk-UA" sz="7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Опишіть предмет</a:t>
            </a:r>
            <a:r>
              <a:rPr kumimoji="0" lang="uk-UA" sz="7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uk-UA" sz="7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7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 кольором</a:t>
            </a:r>
            <a:endParaRPr kumimoji="0" lang="ru-RU" sz="7300" b="0" i="1" u="none" strike="noStrike" kern="120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00063" y="571500"/>
            <a:ext cx="82296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Опишіть предмет</a:t>
            </a:r>
            <a:r>
              <a:rPr kumimoji="0" lang="uk-UA" sz="6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uk-UA" sz="6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6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</a:t>
            </a:r>
            <a:r>
              <a:rPr kumimoji="0" lang="uk-UA" sz="6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 розміром</a:t>
            </a:r>
            <a:endParaRPr kumimoji="0" lang="ru-RU" sz="6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284984"/>
            <a:ext cx="3529012" cy="30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3500438"/>
            <a:ext cx="28289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625" y="571500"/>
            <a:ext cx="82296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7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Опишіть предмет</a:t>
            </a:r>
            <a:r>
              <a:rPr kumimoji="0" lang="uk-UA" sz="7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uk-UA" sz="7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7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</a:t>
            </a:r>
            <a:r>
              <a:rPr kumimoji="0" lang="uk-UA" sz="7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 смаком</a:t>
            </a:r>
            <a:endParaRPr kumimoji="0" lang="ru-RU" sz="7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</a:blip>
          <a:srcRect l="7179" t="27019" r="959" b="17777"/>
          <a:stretch>
            <a:fillRect/>
          </a:stretch>
        </p:blipFill>
        <p:spPr bwMode="auto">
          <a:xfrm>
            <a:off x="683568" y="3212976"/>
            <a:ext cx="324036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21100" t="19115" r="19820" b="18077"/>
          <a:stretch>
            <a:fillRect/>
          </a:stretch>
        </p:blipFill>
        <p:spPr bwMode="auto">
          <a:xfrm>
            <a:off x="4211960" y="4653136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2996952"/>
            <a:ext cx="2118817" cy="1330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187624" y="332656"/>
            <a:ext cx="7467600" cy="16541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ГРА  «Четвертий зайвий»</a:t>
            </a:r>
            <a:r>
              <a:rPr kumimoji="0" lang="uk-U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uk-U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51520" y="1484784"/>
            <a:ext cx="8892480" cy="475252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хоробрий, чесний, добрий, праця;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розумний, пахучий, ароматний, запашний;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білий – чорний, веселий – сумний,  смачний – соковитий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4400" b="1" dirty="0" smtClean="0"/>
              <a:t>холодний – теплий .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452320" y="2204864"/>
            <a:ext cx="1512168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3568" y="3068960"/>
            <a:ext cx="252028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915816" y="5157192"/>
            <a:ext cx="5184576" cy="7200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498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Згрупуйте прикметники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51520" y="1340768"/>
            <a:ext cx="8892480" cy="517433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uk-UA" sz="54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Розумний, дорогий, тямущий, духмяний, цінний, ласкавий, ніжний, кмітливий,привітний, охайний, чепурний, акуратний.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uk-U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Знайти антоніми</a:t>
            </a:r>
            <a:endParaRPr kumimoji="0" lang="ru-RU" sz="4400" b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0" y="1052513"/>
            <a:ext cx="8640960" cy="37449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Струмку говорила ріка: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Ти вузький, а я широка.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Ти мілкий , а я глибока.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 одне забула ріка,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що вона почалась із струмка.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для презентації мо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441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Продовжіть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речення 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6868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8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Антоніми - 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8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Синоніми - 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231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2020-03-04T16:59:05Z</dcterms:created>
  <dcterms:modified xsi:type="dcterms:W3CDTF">2020-03-04T17:37:28Z</dcterms:modified>
</cp:coreProperties>
</file>