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3A60-DCB5-4343-B045-2420BCC3B90F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6921-C7C3-46FA-A32C-086C09668D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190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3A60-DCB5-4343-B045-2420BCC3B90F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6921-C7C3-46FA-A32C-086C09668D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9468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3A60-DCB5-4343-B045-2420BCC3B90F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6921-C7C3-46FA-A32C-086C09668D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1386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3A60-DCB5-4343-B045-2420BCC3B90F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6921-C7C3-46FA-A32C-086C09668D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5887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3A60-DCB5-4343-B045-2420BCC3B90F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6921-C7C3-46FA-A32C-086C09668D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6237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3A60-DCB5-4343-B045-2420BCC3B90F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6921-C7C3-46FA-A32C-086C09668D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1036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3A60-DCB5-4343-B045-2420BCC3B90F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6921-C7C3-46FA-A32C-086C09668D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4083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3A60-DCB5-4343-B045-2420BCC3B90F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6921-C7C3-46FA-A32C-086C09668D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2072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3A60-DCB5-4343-B045-2420BCC3B90F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6921-C7C3-46FA-A32C-086C09668D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9810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3A60-DCB5-4343-B045-2420BCC3B90F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6921-C7C3-46FA-A32C-086C09668D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8111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3A60-DCB5-4343-B045-2420BCC3B90F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6921-C7C3-46FA-A32C-086C09668D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4544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A3A60-DCB5-4343-B045-2420BCC3B90F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06921-C7C3-46FA-A32C-086C09668D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2824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Морські розваги. </a:t>
            </a:r>
            <a:r>
              <a:rPr lang="uk-UA" dirty="0"/>
              <a:t>Кросворд про невідомий </a:t>
            </a:r>
            <a:r>
              <a:rPr lang="uk-UA" dirty="0" smtClean="0"/>
              <a:t>світ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https://svitdovkola.org/metodic/ik3/tema5/media7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723223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Морські розваги. Кросворд про невідомий світ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</dc:title>
  <dc:creator>HP</dc:creator>
  <cp:lastModifiedBy>HP</cp:lastModifiedBy>
  <cp:revision>2</cp:revision>
  <dcterms:created xsi:type="dcterms:W3CDTF">2021-01-20T08:22:36Z</dcterms:created>
  <dcterms:modified xsi:type="dcterms:W3CDTF">2021-01-20T08:32:25Z</dcterms:modified>
</cp:coreProperties>
</file>