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Результат пошуку зображень за запитом &quot;зима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498383" y="828288"/>
            <a:ext cx="10038325" cy="52014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600" b="1" cap="none" spc="0" dirty="0" smtClean="0">
                <a:ln w="38100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venture" pitchFamily="2" charset="0"/>
              </a:rPr>
              <a:t> ЗИМОВІ </a:t>
            </a:r>
          </a:p>
          <a:p>
            <a:pPr algn="ctr"/>
            <a:r>
              <a:rPr lang="uk-UA" sz="16600" b="1" cap="none" spc="0" dirty="0" smtClean="0">
                <a:ln w="38100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venture" pitchFamily="2" charset="0"/>
              </a:rPr>
              <a:t>РОЗВАГИ</a:t>
            </a:r>
            <a:endParaRPr lang="ru-RU" sz="16600" b="1" cap="none" spc="0" dirty="0">
              <a:ln w="38100">
                <a:solidFill>
                  <a:srgbClr val="00206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39770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Результат пошуку зображень за запитом &quot;КАТАННЯ НА САНЧАТАХ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1" y="0"/>
            <a:ext cx="91210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97275" y="116632"/>
            <a:ext cx="7772400" cy="1470025"/>
          </a:xfrm>
        </p:spPr>
        <p:txBody>
          <a:bodyPr>
            <a:noAutofit/>
          </a:bodyPr>
          <a:lstStyle/>
          <a:p>
            <a:r>
              <a:rPr lang="uk-UA" sz="5400" b="1" dirty="0" smtClean="0">
                <a:ln w="28575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КАТАННЯ НА САНЧАТАХ</a:t>
            </a:r>
            <a:endParaRPr lang="ru-RU" sz="5400" b="1" dirty="0">
              <a:ln w="28575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44849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6" name="Picture 4" descr="Результат пошуку зображень за запитом &quot;катання на лижах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5221"/>
            <a:ext cx="9144001" cy="6842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AutoShape 2" descr="Результат пошуку зображень за запитом &quot;катання на лижах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97275" y="116632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5400" b="1" dirty="0" smtClean="0">
                <a:ln w="28575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КАТАННЯ НА ЛИЖАХ</a:t>
            </a:r>
            <a:endParaRPr lang="ru-RU" sz="5400" b="1" dirty="0">
              <a:ln w="28575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3698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savich-park.te.ua/wp-content/uploads/2014/11/tubing-ternopi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715" y="3603"/>
            <a:ext cx="9177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987824" y="537844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5400" b="1" dirty="0" smtClean="0">
                <a:ln w="28575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СНОУТЮБІНГ</a:t>
            </a:r>
            <a:endParaRPr lang="ru-RU" sz="5400" b="1" dirty="0">
              <a:ln w="28575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9724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Пов’язане зображе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427018" y="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5400" b="1" dirty="0" smtClean="0">
                <a:ln w="28575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ЛІПЛЕННЯ СНІГОВИКА</a:t>
            </a:r>
            <a:endParaRPr lang="ru-RU" sz="5400" b="1" dirty="0">
              <a:ln w="28575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37617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Результат пошуку зображень за запитом &quot;ГРА В СНІЖКИ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627784" y="-1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5400" b="1" dirty="0" smtClean="0">
                <a:ln w="28575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ГРА В СНІЖКИ</a:t>
            </a:r>
            <a:endParaRPr lang="ru-RU" sz="5400" b="1" dirty="0">
              <a:ln w="28575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97535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Результат пошуку зображень за запитом &quot;катання на сноуборді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Результат пошуку зображень за запитом &quot;катання на сноуборді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Результат пошуку зображень за запитом &quot;катання на сноуборді&quot;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6" name="Picture 8" descr="Результат пошуку зображень за запитом &quot;катання на сноуборді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7"/>
            <a:ext cx="9144000" cy="6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389321" y="9379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5400" b="1" dirty="0" smtClean="0">
                <a:ln w="28575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КАТАННЯ НА СНОУБОРДІ</a:t>
            </a:r>
            <a:endParaRPr lang="ru-RU" sz="5400" b="1" dirty="0">
              <a:ln w="28575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13579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Результат пошуку зображень за запитом &quot;катання на ковзанах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5520"/>
            <a:ext cx="9109545" cy="684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389321" y="9379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5400" b="1" dirty="0" smtClean="0">
                <a:ln w="28575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КАТАННЯ НА КОВЗАНАХ</a:t>
            </a:r>
            <a:endParaRPr lang="ru-RU" sz="5400" b="1" dirty="0">
              <a:ln w="28575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99117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Результат пошуку зображень за запитом &quot;СНІГОВИЙ АНГЕЛ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989"/>
            <a:ext cx="9144000" cy="6813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-1044624" y="538797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5400" b="1" dirty="0" smtClean="0">
                <a:ln w="28575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СНІГОВИЙ АНГЕЛ</a:t>
            </a:r>
            <a:endParaRPr lang="ru-RU" sz="5400" b="1" dirty="0">
              <a:ln w="28575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811974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23</Words>
  <Application>Microsoft Office PowerPoint</Application>
  <PresentationFormat>Экран (4:3)</PresentationFormat>
  <Paragraphs>10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КАТАННЯ НА САНЧАТАХ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yasinskie</dc:creator>
  <cp:lastModifiedBy>yasinskie</cp:lastModifiedBy>
  <cp:revision>2</cp:revision>
  <dcterms:created xsi:type="dcterms:W3CDTF">2019-11-28T19:20:53Z</dcterms:created>
  <dcterms:modified xsi:type="dcterms:W3CDTF">2019-11-28T19:40:03Z</dcterms:modified>
</cp:coreProperties>
</file>