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6" roundtripDataSignature="AMtx7mjAwHLZQ9XVyza8kPfqLtG6w+Dc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59532" y="1268760"/>
            <a:ext cx="842493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         </a:t>
            </a:r>
            <a:r>
              <a:rPr b="1" i="1" lang="uk-UA" sz="4800" u="none" cap="none" strike="noStrike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Урок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музичного мистецтва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              5 клас</a:t>
            </a:r>
            <a:endParaRPr b="1" i="1" sz="48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/>
          <p:nvPr/>
        </p:nvSpPr>
        <p:spPr>
          <a:xfrm>
            <a:off x="395536" y="332656"/>
            <a:ext cx="842493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Правила роботи в групі.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1. Один говорить – усі слухають.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2. З кожної проблеми висловлюються всі члени групи.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3.Висловлювати свої думки чітко, лаконічно.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4. Цінуй час.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5. Слухай інших, говори для інших, працюй разом з іншими.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6. Не бійся помилитися: не помиляється той, хто не працює.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7. Не смійся з неправильної думки.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8. З усіх питань радься з членами групи. 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9. Правило «піднятої руки»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/>
          <p:nvPr/>
        </p:nvSpPr>
        <p:spPr>
          <a:xfrm>
            <a:off x="395536" y="260648"/>
            <a:ext cx="8280920" cy="5693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«Закінчити речення»</a:t>
            </a:r>
            <a:endParaRPr b="1" sz="28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Музика, в якій голос відіграє чільну або рівноправну з інструментами роль – це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002060"/>
                </a:solidFill>
                <a:latin typeface="Georgia"/>
                <a:ea typeface="Georgia"/>
                <a:cs typeface="Georgia"/>
                <a:sym typeface="Georgia"/>
              </a:rPr>
              <a:t>вокальна музика</a:t>
            </a:r>
            <a:endParaRPr b="1" sz="2800">
              <a:solidFill>
                <a:srgbClr val="00206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Відстань між найнижчим та найвищим звуками, які може здолати інструмент або голос - це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002060"/>
                </a:solidFill>
                <a:latin typeface="Georgia"/>
                <a:ea typeface="Georgia"/>
                <a:cs typeface="Georgia"/>
                <a:sym typeface="Georgia"/>
              </a:rPr>
              <a:t>діапазон</a:t>
            </a:r>
            <a:endParaRPr b="1" sz="2800">
              <a:solidFill>
                <a:srgbClr val="00206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Сопрано, меццо-сопрано, контральто – це…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002060"/>
                </a:solidFill>
                <a:latin typeface="Georgia"/>
                <a:ea typeface="Georgia"/>
                <a:cs typeface="Georgia"/>
                <a:sym typeface="Georgia"/>
              </a:rPr>
              <a:t>жіночі голоси</a:t>
            </a:r>
            <a:endParaRPr b="1" sz="2800">
              <a:solidFill>
                <a:srgbClr val="00206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Тенор, баритон, бас – це…   </a:t>
            </a:r>
            <a:endParaRPr b="1"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002060"/>
                </a:solidFill>
                <a:latin typeface="Georgia"/>
                <a:ea typeface="Georgia"/>
                <a:cs typeface="Georgia"/>
                <a:sym typeface="Georgia"/>
              </a:rPr>
              <a:t>чоловічі голоси  </a:t>
            </a:r>
            <a:endParaRPr b="1" sz="2800">
              <a:solidFill>
                <a:srgbClr val="00206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32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"/>
          <p:cNvSpPr txBox="1"/>
          <p:nvPr/>
        </p:nvSpPr>
        <p:spPr>
          <a:xfrm>
            <a:off x="359532" y="1268760"/>
            <a:ext cx="842493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          </a:t>
            </a:r>
            <a:r>
              <a:rPr b="1" i="1" lang="uk-UA" sz="4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Тема: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      Хорова музика</a:t>
            </a:r>
            <a:endParaRPr b="1" i="1" sz="48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86" y="0"/>
            <a:ext cx="92147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priilmenie.nov.socinfo.ru/media/2019/09/12/1262912021/image_image_4832681.jpg" id="109" name="Google Shape;10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36096" y="3429000"/>
            <a:ext cx="3304453" cy="322771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/>
          <p:nvPr/>
        </p:nvSpPr>
        <p:spPr>
          <a:xfrm>
            <a:off x="395536" y="548680"/>
            <a:ext cx="849694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Хор </a:t>
            </a: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(у перекладі з грецької «толпа») — великий колектив співаків, які разом виконують який-небудь вокальний твір. </a:t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>
            <a:off x="395536" y="2355470"/>
            <a:ext cx="756008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А капела </a:t>
            </a: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хоровий спів без су­проводу </a:t>
            </a:r>
            <a:endParaRPr b="1"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avatars.mds.yandex.net/get-zen_doc/170671/pub_5b8b16f27ea7cd00ab88c271_5b8b1c80cebe0c00ab8c8110/scale_1200" id="117" name="Google Shape;11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512" y="332656"/>
            <a:ext cx="5156902" cy="2952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i.pinimg.com/736x/da/2a/56/da2a5671779a597f1e06b8c4bed2f631.jpg" id="118" name="Google Shape;11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87305" y="3429000"/>
            <a:ext cx="4822442" cy="3116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-wbjhz_Qc8Y4/U101jItEXoI/AAAAAAAAPq0/Pq59M4_CFuk/s800/image207.jpg" id="124" name="Google Shape;12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9716" y="188640"/>
            <a:ext cx="5294489" cy="3505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lassicsandclass.info/wp-content/uploads/2013/04/Charles_Merivale2.jpg" id="125" name="Google Shape;12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7904" y="3667427"/>
            <a:ext cx="5158708" cy="3083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vologda-portal.ru/upload/iblock/7b3/pokrovskie_vstrechi.jpg" id="131" name="Google Shape;1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543" y="259523"/>
            <a:ext cx="4798355" cy="360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00.yaplakal.com/pics/pics_original/1/3/0/1483031.jpg" id="132" name="Google Shape;13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7403" y="3284984"/>
            <a:ext cx="4562872" cy="331568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9"/>
          <p:cNvSpPr/>
          <p:nvPr/>
        </p:nvSpPr>
        <p:spPr>
          <a:xfrm>
            <a:off x="5580112" y="476672"/>
            <a:ext cx="355267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2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Хормей­стер -</a:t>
            </a:r>
            <a:r>
              <a:rPr b="1" i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b="1"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керівник і диригент хору</a:t>
            </a:r>
            <a:endParaRPr b="1"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/>
          <p:nvPr/>
        </p:nvSpPr>
        <p:spPr>
          <a:xfrm>
            <a:off x="467544" y="415190"/>
            <a:ext cx="8568952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Оберіть правильну  відповідь. </a:t>
            </a:r>
            <a:endParaRPr b="1" sz="28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Вокаліз — це: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одноголосний вокальний твір з інструментальним супроводом;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uk-UA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музичний твір для виконання голосом (солістом або хором) без слів у су­провод музичного інструмента або оркестру.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" y="0"/>
            <a:ext cx="912156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 rotWithShape="1">
          <a:blip r:embed="rId4">
            <a:alphaModFix/>
          </a:blip>
          <a:srcRect b="3884" l="0" r="0" t="4757"/>
          <a:stretch/>
        </p:blipFill>
        <p:spPr>
          <a:xfrm>
            <a:off x="541614" y="667414"/>
            <a:ext cx="8060772" cy="5523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2020-02-25T22:05:12Z</dcterms:created>
  <dc:creator>админ</dc:creator>
</cp:coreProperties>
</file>