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3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BDE8A-B5B1-491D-9794-7C5273CE9E20}" type="datetimeFigureOut">
              <a:rPr lang="uk-UA" smtClean="0"/>
              <a:t>12.02.2021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7B8E8-27D6-462A-BCC4-B60A226C1E2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485777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BDE8A-B5B1-491D-9794-7C5273CE9E20}" type="datetimeFigureOut">
              <a:rPr lang="uk-UA" smtClean="0"/>
              <a:t>12.02.2021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7B8E8-27D6-462A-BCC4-B60A226C1E2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50781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BDE8A-B5B1-491D-9794-7C5273CE9E20}" type="datetimeFigureOut">
              <a:rPr lang="uk-UA" smtClean="0"/>
              <a:t>12.02.2021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7B8E8-27D6-462A-BCC4-B60A226C1E2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67645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BDE8A-B5B1-491D-9794-7C5273CE9E20}" type="datetimeFigureOut">
              <a:rPr lang="uk-UA" smtClean="0"/>
              <a:t>12.02.2021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7B8E8-27D6-462A-BCC4-B60A226C1E2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53422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BDE8A-B5B1-491D-9794-7C5273CE9E20}" type="datetimeFigureOut">
              <a:rPr lang="uk-UA" smtClean="0"/>
              <a:t>12.02.2021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7B8E8-27D6-462A-BCC4-B60A226C1E2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459328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BDE8A-B5B1-491D-9794-7C5273CE9E20}" type="datetimeFigureOut">
              <a:rPr lang="uk-UA" smtClean="0"/>
              <a:t>12.02.2021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7B8E8-27D6-462A-BCC4-B60A226C1E2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466357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BDE8A-B5B1-491D-9794-7C5273CE9E20}" type="datetimeFigureOut">
              <a:rPr lang="uk-UA" smtClean="0"/>
              <a:t>12.02.2021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7B8E8-27D6-462A-BCC4-B60A226C1E2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899441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BDE8A-B5B1-491D-9794-7C5273CE9E20}" type="datetimeFigureOut">
              <a:rPr lang="uk-UA" smtClean="0"/>
              <a:t>12.02.2021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7B8E8-27D6-462A-BCC4-B60A226C1E2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396798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7B8E8-27D6-462A-BCC4-B60A226C1E29}" type="slidenum">
              <a:rPr lang="uk-UA" smtClean="0"/>
              <a:t>‹#›</a:t>
            </a:fld>
            <a:endParaRPr lang="uk-U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BDE8A-B5B1-491D-9794-7C5273CE9E20}" type="datetimeFigureOut">
              <a:rPr lang="uk-UA" smtClean="0"/>
              <a:t>12.02.2021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819707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BDE8A-B5B1-491D-9794-7C5273CE9E20}" type="datetimeFigureOut">
              <a:rPr lang="uk-UA" smtClean="0"/>
              <a:t>12.02.2021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7B8E8-27D6-462A-BCC4-B60A226C1E2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4070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BDE8A-B5B1-491D-9794-7C5273CE9E20}" type="datetimeFigureOut">
              <a:rPr lang="uk-UA" smtClean="0"/>
              <a:t>12.02.2021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7B8E8-27D6-462A-BCC4-B60A226C1E29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256456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BDE8A-B5B1-491D-9794-7C5273CE9E20}" type="datetimeFigureOut">
              <a:rPr lang="uk-UA" smtClean="0"/>
              <a:t>12.02.2021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7B8E8-27D6-462A-BCC4-B60A226C1E2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019660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BDE8A-B5B1-491D-9794-7C5273CE9E20}" type="datetimeFigureOut">
              <a:rPr lang="uk-UA" smtClean="0"/>
              <a:t>12.02.2021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7B8E8-27D6-462A-BCC4-B60A226C1E29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785955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BDE8A-B5B1-491D-9794-7C5273CE9E20}" type="datetimeFigureOut">
              <a:rPr lang="uk-UA" smtClean="0"/>
              <a:t>12.02.2021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7B8E8-27D6-462A-BCC4-B60A226C1E2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955322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BDE8A-B5B1-491D-9794-7C5273CE9E20}" type="datetimeFigureOut">
              <a:rPr lang="uk-UA" smtClean="0"/>
              <a:t>12.02.2021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7B8E8-27D6-462A-BCC4-B60A226C1E2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576634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BDE8A-B5B1-491D-9794-7C5273CE9E20}" type="datetimeFigureOut">
              <a:rPr lang="uk-UA" smtClean="0"/>
              <a:t>12.02.2021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7B8E8-27D6-462A-BCC4-B60A226C1E2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552716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3BDE8A-B5B1-491D-9794-7C5273CE9E20}" type="datetimeFigureOut">
              <a:rPr lang="uk-UA" smtClean="0"/>
              <a:t>12.02.2021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AD7B8E8-27D6-462A-BCC4-B60A226C1E2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91850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  <p:sldLayoutId id="2147483855" r:id="rId12"/>
    <p:sldLayoutId id="2147483856" r:id="rId13"/>
    <p:sldLayoutId id="2147483857" r:id="rId14"/>
    <p:sldLayoutId id="2147483858" r:id="rId15"/>
    <p:sldLayoutId id="21474838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Б</a:t>
            </a:r>
            <a:r>
              <a:rPr lang="uk-UA" dirty="0" smtClean="0"/>
              <a:t>іля моря. 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https://www.youtube.com/watch?v=mhojIl2ThZA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503826569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</TotalTime>
  <Words>6</Words>
  <Application>Microsoft Office PowerPoint</Application>
  <PresentationFormat>Широкоэкранный</PresentationFormat>
  <Paragraphs>2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Trebuchet MS</vt:lpstr>
      <vt:lpstr>Wingdings 3</vt:lpstr>
      <vt:lpstr>Аспект</vt:lpstr>
      <vt:lpstr>Біля моря.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Біля моря. </dc:title>
  <dc:creator>HP</dc:creator>
  <cp:lastModifiedBy>HP</cp:lastModifiedBy>
  <cp:revision>1</cp:revision>
  <dcterms:created xsi:type="dcterms:W3CDTF">2021-02-12T09:27:03Z</dcterms:created>
  <dcterms:modified xsi:type="dcterms:W3CDTF">2021-02-12T09:28:57Z</dcterms:modified>
</cp:coreProperties>
</file>