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0" autoAdjust="0"/>
    <p:restoredTop sz="94619" autoAdjust="0"/>
  </p:normalViewPr>
  <p:slideViewPr>
    <p:cSldViewPr>
      <p:cViewPr varScale="1">
        <p:scale>
          <a:sx n="111" d="100"/>
          <a:sy n="111" d="100"/>
        </p:scale>
        <p:origin x="-634" y="-8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70D885-85D8-4307-A847-38C36996B946}" type="doc">
      <dgm:prSet loTypeId="urn:microsoft.com/office/officeart/2005/8/layout/orgChart1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3F41B2CF-7E61-47E0-9048-045C31A75E9C}">
      <dgm:prSet phldrT="[Текст]" custT="1"/>
      <dgm:spPr/>
      <dgm:t>
        <a:bodyPr/>
        <a:lstStyle/>
        <a:p>
          <a:r>
            <a:rPr lang="uk-UA" sz="2400" dirty="0"/>
            <a:t>Хижаки</a:t>
          </a:r>
        </a:p>
      </dgm:t>
    </dgm:pt>
    <dgm:pt modelId="{0AA15706-BA5F-4407-93E8-BAD4D82729D5}" type="parTrans" cxnId="{0A4CF0D9-0FAD-49F8-9049-851A73C69FF9}">
      <dgm:prSet/>
      <dgm:spPr/>
      <dgm:t>
        <a:bodyPr/>
        <a:lstStyle/>
        <a:p>
          <a:endParaRPr lang="uk-UA"/>
        </a:p>
      </dgm:t>
    </dgm:pt>
    <dgm:pt modelId="{470FB52B-D48E-4E74-81E5-8513E5282B38}" type="sibTrans" cxnId="{0A4CF0D9-0FAD-49F8-9049-851A73C69FF9}">
      <dgm:prSet/>
      <dgm:spPr/>
      <dgm:t>
        <a:bodyPr/>
        <a:lstStyle/>
        <a:p>
          <a:endParaRPr lang="uk-UA"/>
        </a:p>
      </dgm:t>
    </dgm:pt>
    <dgm:pt modelId="{C0DE43D5-686C-4E62-8944-D45333C4AB53}">
      <dgm:prSet phldrT="[Текст]" custT="1"/>
      <dgm:spPr/>
      <dgm:t>
        <a:bodyPr/>
        <a:lstStyle/>
        <a:p>
          <a:r>
            <a:rPr lang="uk-UA" sz="2400" dirty="0"/>
            <a:t>Зоофаги</a:t>
          </a:r>
        </a:p>
      </dgm:t>
    </dgm:pt>
    <dgm:pt modelId="{48945C6E-E06C-47E0-A6F3-3543C2C6A567}" type="parTrans" cxnId="{9E50A921-CBC0-403A-93C5-BCA6E3FF639B}">
      <dgm:prSet/>
      <dgm:spPr/>
      <dgm:t>
        <a:bodyPr/>
        <a:lstStyle/>
        <a:p>
          <a:endParaRPr lang="uk-UA"/>
        </a:p>
      </dgm:t>
    </dgm:pt>
    <dgm:pt modelId="{54C27375-437D-4E55-B5EA-D8EF82415205}" type="sibTrans" cxnId="{9E50A921-CBC0-403A-93C5-BCA6E3FF639B}">
      <dgm:prSet/>
      <dgm:spPr/>
      <dgm:t>
        <a:bodyPr/>
        <a:lstStyle/>
        <a:p>
          <a:endParaRPr lang="uk-UA"/>
        </a:p>
      </dgm:t>
    </dgm:pt>
    <dgm:pt modelId="{4B6E59F2-EE38-408B-A152-71FF4E64E1B3}">
      <dgm:prSet phldrT="[Текст]" custT="1"/>
      <dgm:spPr/>
      <dgm:t>
        <a:bodyPr/>
        <a:lstStyle/>
        <a:p>
          <a:r>
            <a:rPr lang="uk-UA" sz="2400" dirty="0"/>
            <a:t>Паразити</a:t>
          </a:r>
        </a:p>
      </dgm:t>
    </dgm:pt>
    <dgm:pt modelId="{85F40B55-F68A-44AA-A5EA-EAE24C3E5000}" type="parTrans" cxnId="{0FE859C0-86E0-4A1B-BC98-904C9923A05C}">
      <dgm:prSet/>
      <dgm:spPr/>
      <dgm:t>
        <a:bodyPr/>
        <a:lstStyle/>
        <a:p>
          <a:endParaRPr lang="uk-UA"/>
        </a:p>
      </dgm:t>
    </dgm:pt>
    <dgm:pt modelId="{0458BF42-CFE0-4206-9ECD-87E8E4396206}" type="sibTrans" cxnId="{0FE859C0-86E0-4A1B-BC98-904C9923A05C}">
      <dgm:prSet/>
      <dgm:spPr/>
      <dgm:t>
        <a:bodyPr/>
        <a:lstStyle/>
        <a:p>
          <a:endParaRPr lang="uk-UA"/>
        </a:p>
      </dgm:t>
    </dgm:pt>
    <dgm:pt modelId="{8B698F7F-41AB-4490-AEBF-7807D27FAD1B}">
      <dgm:prSet phldrT="[Текст]" custT="1"/>
      <dgm:spPr/>
      <dgm:t>
        <a:bodyPr/>
        <a:lstStyle/>
        <a:p>
          <a:r>
            <a:rPr lang="uk-UA" sz="2400" dirty="0"/>
            <a:t>Ектопаразити</a:t>
          </a:r>
        </a:p>
      </dgm:t>
    </dgm:pt>
    <dgm:pt modelId="{568EF768-8D1B-4C06-A07D-FD3EAE1ABDEC}" type="parTrans" cxnId="{B099695D-F417-408B-953A-21B0D4C5E91F}">
      <dgm:prSet/>
      <dgm:spPr/>
      <dgm:t>
        <a:bodyPr/>
        <a:lstStyle/>
        <a:p>
          <a:endParaRPr lang="uk-UA"/>
        </a:p>
      </dgm:t>
    </dgm:pt>
    <dgm:pt modelId="{5AD638AD-9942-4EAF-9006-10D78909E347}" type="sibTrans" cxnId="{B099695D-F417-408B-953A-21B0D4C5E91F}">
      <dgm:prSet/>
      <dgm:spPr/>
      <dgm:t>
        <a:bodyPr/>
        <a:lstStyle/>
        <a:p>
          <a:endParaRPr lang="uk-UA"/>
        </a:p>
      </dgm:t>
    </dgm:pt>
    <dgm:pt modelId="{B6AFA988-A563-4AC0-A4AB-8DD1D36F7FAA}">
      <dgm:prSet phldrT="[Текст]" custT="1"/>
      <dgm:spPr/>
      <dgm:t>
        <a:bodyPr/>
        <a:lstStyle/>
        <a:p>
          <a:r>
            <a:rPr lang="uk-UA" sz="2400" dirty="0"/>
            <a:t>Ендопаразити</a:t>
          </a:r>
        </a:p>
      </dgm:t>
    </dgm:pt>
    <dgm:pt modelId="{6D06278C-D464-422C-A118-8C763AC8433C}" type="parTrans" cxnId="{AE9E3CF1-319F-4C85-BBC3-E0508E8FAB2D}">
      <dgm:prSet/>
      <dgm:spPr/>
      <dgm:t>
        <a:bodyPr/>
        <a:lstStyle/>
        <a:p>
          <a:endParaRPr lang="uk-UA"/>
        </a:p>
      </dgm:t>
    </dgm:pt>
    <dgm:pt modelId="{77F7C2D4-D7D1-4532-8E24-C0BFC03F6040}" type="sibTrans" cxnId="{AE9E3CF1-319F-4C85-BBC3-E0508E8FAB2D}">
      <dgm:prSet/>
      <dgm:spPr/>
      <dgm:t>
        <a:bodyPr/>
        <a:lstStyle/>
        <a:p>
          <a:endParaRPr lang="uk-UA"/>
        </a:p>
      </dgm:t>
    </dgm:pt>
    <dgm:pt modelId="{212B9357-F15D-4E81-AD98-84FB2575971B}" type="pres">
      <dgm:prSet presAssocID="{5670D885-85D8-4307-A847-38C36996B9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021959C-2EB4-434F-BBF5-3C44D1C8F011}" type="pres">
      <dgm:prSet presAssocID="{3F41B2CF-7E61-47E0-9048-045C31A75E9C}" presName="hierRoot1" presStyleCnt="0">
        <dgm:presLayoutVars>
          <dgm:hierBranch val="init"/>
        </dgm:presLayoutVars>
      </dgm:prSet>
      <dgm:spPr/>
    </dgm:pt>
    <dgm:pt modelId="{E2544896-AD9C-48D8-ADF7-7D0C130B90DC}" type="pres">
      <dgm:prSet presAssocID="{3F41B2CF-7E61-47E0-9048-045C31A75E9C}" presName="rootComposite1" presStyleCnt="0"/>
      <dgm:spPr/>
    </dgm:pt>
    <dgm:pt modelId="{0857157E-100B-4862-B35D-7B59DAB9F711}" type="pres">
      <dgm:prSet presAssocID="{3F41B2CF-7E61-47E0-9048-045C31A75E9C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39E502-020B-4E02-89A2-7F715F0AF846}" type="pres">
      <dgm:prSet presAssocID="{3F41B2CF-7E61-47E0-9048-045C31A75E9C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B0F5038-BD0A-47CD-AFDB-B960C8E51FF5}" type="pres">
      <dgm:prSet presAssocID="{3F41B2CF-7E61-47E0-9048-045C31A75E9C}" presName="hierChild2" presStyleCnt="0"/>
      <dgm:spPr/>
    </dgm:pt>
    <dgm:pt modelId="{2A24C0DB-7767-4645-B8A6-F2D256FB07F0}" type="pres">
      <dgm:prSet presAssocID="{48945C6E-E06C-47E0-A6F3-3543C2C6A567}" presName="Name37" presStyleLbl="parChTrans1D2" presStyleIdx="0" presStyleCnt="2"/>
      <dgm:spPr/>
      <dgm:t>
        <a:bodyPr/>
        <a:lstStyle/>
        <a:p>
          <a:endParaRPr lang="ru-RU"/>
        </a:p>
      </dgm:t>
    </dgm:pt>
    <dgm:pt modelId="{590518EF-16CF-4DD3-AF91-E694C86AD3BC}" type="pres">
      <dgm:prSet presAssocID="{C0DE43D5-686C-4E62-8944-D45333C4AB53}" presName="hierRoot2" presStyleCnt="0">
        <dgm:presLayoutVars>
          <dgm:hierBranch val="init"/>
        </dgm:presLayoutVars>
      </dgm:prSet>
      <dgm:spPr/>
    </dgm:pt>
    <dgm:pt modelId="{D9AC17CD-BC2A-4A28-8ABE-EE1B7F9500D6}" type="pres">
      <dgm:prSet presAssocID="{C0DE43D5-686C-4E62-8944-D45333C4AB53}" presName="rootComposite" presStyleCnt="0"/>
      <dgm:spPr/>
    </dgm:pt>
    <dgm:pt modelId="{E0FD87CA-9298-4D02-83E7-DFAD4C3A06DE}" type="pres">
      <dgm:prSet presAssocID="{C0DE43D5-686C-4E62-8944-D45333C4AB53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6E5130-9320-4DE9-B847-BC57AB195EE6}" type="pres">
      <dgm:prSet presAssocID="{C0DE43D5-686C-4E62-8944-D45333C4AB53}" presName="rootConnector" presStyleLbl="node2" presStyleIdx="0" presStyleCnt="2"/>
      <dgm:spPr/>
      <dgm:t>
        <a:bodyPr/>
        <a:lstStyle/>
        <a:p>
          <a:endParaRPr lang="ru-RU"/>
        </a:p>
      </dgm:t>
    </dgm:pt>
    <dgm:pt modelId="{9E1362DD-00F7-4D1C-A9E3-DC56D01876DE}" type="pres">
      <dgm:prSet presAssocID="{C0DE43D5-686C-4E62-8944-D45333C4AB53}" presName="hierChild4" presStyleCnt="0"/>
      <dgm:spPr/>
    </dgm:pt>
    <dgm:pt modelId="{AA5C1974-12F5-478E-B99E-F97229FB0CA6}" type="pres">
      <dgm:prSet presAssocID="{C0DE43D5-686C-4E62-8944-D45333C4AB53}" presName="hierChild5" presStyleCnt="0"/>
      <dgm:spPr/>
    </dgm:pt>
    <dgm:pt modelId="{A453E597-0E75-4C06-8E15-9849FD47873F}" type="pres">
      <dgm:prSet presAssocID="{85F40B55-F68A-44AA-A5EA-EAE24C3E5000}" presName="Name37" presStyleLbl="parChTrans1D2" presStyleIdx="1" presStyleCnt="2"/>
      <dgm:spPr/>
      <dgm:t>
        <a:bodyPr/>
        <a:lstStyle/>
        <a:p>
          <a:endParaRPr lang="ru-RU"/>
        </a:p>
      </dgm:t>
    </dgm:pt>
    <dgm:pt modelId="{66D52B6E-FB45-429F-B5F3-DE1628DFD824}" type="pres">
      <dgm:prSet presAssocID="{4B6E59F2-EE38-408B-A152-71FF4E64E1B3}" presName="hierRoot2" presStyleCnt="0">
        <dgm:presLayoutVars>
          <dgm:hierBranch val="init"/>
        </dgm:presLayoutVars>
      </dgm:prSet>
      <dgm:spPr/>
    </dgm:pt>
    <dgm:pt modelId="{0C66E7B6-74D6-4C4D-BF41-58C8683F9F8E}" type="pres">
      <dgm:prSet presAssocID="{4B6E59F2-EE38-408B-A152-71FF4E64E1B3}" presName="rootComposite" presStyleCnt="0"/>
      <dgm:spPr/>
    </dgm:pt>
    <dgm:pt modelId="{9BE9086D-72BA-47DA-96FD-6758DD6EE88F}" type="pres">
      <dgm:prSet presAssocID="{4B6E59F2-EE38-408B-A152-71FF4E64E1B3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C18B9A-BCC1-442C-892D-634D632FAA75}" type="pres">
      <dgm:prSet presAssocID="{4B6E59F2-EE38-408B-A152-71FF4E64E1B3}" presName="rootConnector" presStyleLbl="node2" presStyleIdx="1" presStyleCnt="2"/>
      <dgm:spPr/>
      <dgm:t>
        <a:bodyPr/>
        <a:lstStyle/>
        <a:p>
          <a:endParaRPr lang="ru-RU"/>
        </a:p>
      </dgm:t>
    </dgm:pt>
    <dgm:pt modelId="{ABB79E18-64DB-46B1-AEEC-BE30156E8F72}" type="pres">
      <dgm:prSet presAssocID="{4B6E59F2-EE38-408B-A152-71FF4E64E1B3}" presName="hierChild4" presStyleCnt="0"/>
      <dgm:spPr/>
    </dgm:pt>
    <dgm:pt modelId="{25BD1389-074F-4B3E-B46B-254FAEA878C0}" type="pres">
      <dgm:prSet presAssocID="{568EF768-8D1B-4C06-A07D-FD3EAE1ABDEC}" presName="Name37" presStyleLbl="parChTrans1D3" presStyleIdx="0" presStyleCnt="2"/>
      <dgm:spPr/>
      <dgm:t>
        <a:bodyPr/>
        <a:lstStyle/>
        <a:p>
          <a:endParaRPr lang="ru-RU"/>
        </a:p>
      </dgm:t>
    </dgm:pt>
    <dgm:pt modelId="{8DC07594-C318-4ABB-A724-0626CBEC4F4C}" type="pres">
      <dgm:prSet presAssocID="{8B698F7F-41AB-4490-AEBF-7807D27FAD1B}" presName="hierRoot2" presStyleCnt="0">
        <dgm:presLayoutVars>
          <dgm:hierBranch val="init"/>
        </dgm:presLayoutVars>
      </dgm:prSet>
      <dgm:spPr/>
    </dgm:pt>
    <dgm:pt modelId="{6E57F475-2C01-407B-99D9-E44F9D8546F1}" type="pres">
      <dgm:prSet presAssocID="{8B698F7F-41AB-4490-AEBF-7807D27FAD1B}" presName="rootComposite" presStyleCnt="0"/>
      <dgm:spPr/>
    </dgm:pt>
    <dgm:pt modelId="{1811A4D4-453C-4E3D-9081-EF9623FE6C97}" type="pres">
      <dgm:prSet presAssocID="{8B698F7F-41AB-4490-AEBF-7807D27FAD1B}" presName="rootText" presStyleLbl="node3" presStyleIdx="0" presStyleCnt="2" custScaleX="1885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55F088-398F-4361-B9A5-301C4E6250E4}" type="pres">
      <dgm:prSet presAssocID="{8B698F7F-41AB-4490-AEBF-7807D27FAD1B}" presName="rootConnector" presStyleLbl="node3" presStyleIdx="0" presStyleCnt="2"/>
      <dgm:spPr/>
      <dgm:t>
        <a:bodyPr/>
        <a:lstStyle/>
        <a:p>
          <a:endParaRPr lang="ru-RU"/>
        </a:p>
      </dgm:t>
    </dgm:pt>
    <dgm:pt modelId="{C25CF69F-0A25-499C-9069-7DA0AE858E97}" type="pres">
      <dgm:prSet presAssocID="{8B698F7F-41AB-4490-AEBF-7807D27FAD1B}" presName="hierChild4" presStyleCnt="0"/>
      <dgm:spPr/>
    </dgm:pt>
    <dgm:pt modelId="{61B721BA-608A-4C48-B303-05965C3DBB53}" type="pres">
      <dgm:prSet presAssocID="{8B698F7F-41AB-4490-AEBF-7807D27FAD1B}" presName="hierChild5" presStyleCnt="0"/>
      <dgm:spPr/>
    </dgm:pt>
    <dgm:pt modelId="{D63CAEA8-78AF-4531-99FD-65F33254C763}" type="pres">
      <dgm:prSet presAssocID="{6D06278C-D464-422C-A118-8C763AC8433C}" presName="Name37" presStyleLbl="parChTrans1D3" presStyleIdx="1" presStyleCnt="2"/>
      <dgm:spPr/>
      <dgm:t>
        <a:bodyPr/>
        <a:lstStyle/>
        <a:p>
          <a:endParaRPr lang="ru-RU"/>
        </a:p>
      </dgm:t>
    </dgm:pt>
    <dgm:pt modelId="{D9C69D90-3B40-4B73-A723-C28774C324F2}" type="pres">
      <dgm:prSet presAssocID="{B6AFA988-A563-4AC0-A4AB-8DD1D36F7FAA}" presName="hierRoot2" presStyleCnt="0">
        <dgm:presLayoutVars>
          <dgm:hierBranch val="init"/>
        </dgm:presLayoutVars>
      </dgm:prSet>
      <dgm:spPr/>
    </dgm:pt>
    <dgm:pt modelId="{9E016E08-35ED-4C4C-8BBA-F48FE2831478}" type="pres">
      <dgm:prSet presAssocID="{B6AFA988-A563-4AC0-A4AB-8DD1D36F7FAA}" presName="rootComposite" presStyleCnt="0"/>
      <dgm:spPr/>
    </dgm:pt>
    <dgm:pt modelId="{12B4E930-B14D-4589-85CE-C28037266D39}" type="pres">
      <dgm:prSet presAssocID="{B6AFA988-A563-4AC0-A4AB-8DD1D36F7FAA}" presName="rootText" presStyleLbl="node3" presStyleIdx="1" presStyleCnt="2" custScaleX="1885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862BF0-DB6D-47B4-A198-3CE6EAC0068E}" type="pres">
      <dgm:prSet presAssocID="{B6AFA988-A563-4AC0-A4AB-8DD1D36F7FAA}" presName="rootConnector" presStyleLbl="node3" presStyleIdx="1" presStyleCnt="2"/>
      <dgm:spPr/>
      <dgm:t>
        <a:bodyPr/>
        <a:lstStyle/>
        <a:p>
          <a:endParaRPr lang="ru-RU"/>
        </a:p>
      </dgm:t>
    </dgm:pt>
    <dgm:pt modelId="{52935C1F-36CC-431B-9A20-516438CE0A0D}" type="pres">
      <dgm:prSet presAssocID="{B6AFA988-A563-4AC0-A4AB-8DD1D36F7FAA}" presName="hierChild4" presStyleCnt="0"/>
      <dgm:spPr/>
    </dgm:pt>
    <dgm:pt modelId="{3F00B6C0-0443-4856-8C72-92A1B7CD5950}" type="pres">
      <dgm:prSet presAssocID="{B6AFA988-A563-4AC0-A4AB-8DD1D36F7FAA}" presName="hierChild5" presStyleCnt="0"/>
      <dgm:spPr/>
    </dgm:pt>
    <dgm:pt modelId="{38D3C555-6589-4138-B1B9-3AE7C1C07E4A}" type="pres">
      <dgm:prSet presAssocID="{4B6E59F2-EE38-408B-A152-71FF4E64E1B3}" presName="hierChild5" presStyleCnt="0"/>
      <dgm:spPr/>
    </dgm:pt>
    <dgm:pt modelId="{CB08C6DC-E725-45F6-92CD-AE383486ED1F}" type="pres">
      <dgm:prSet presAssocID="{3F41B2CF-7E61-47E0-9048-045C31A75E9C}" presName="hierChild3" presStyleCnt="0"/>
      <dgm:spPr/>
    </dgm:pt>
  </dgm:ptLst>
  <dgm:cxnLst>
    <dgm:cxn modelId="{7862E144-027A-416B-A336-EEF4BCFB4239}" type="presOf" srcId="{3F41B2CF-7E61-47E0-9048-045C31A75E9C}" destId="{DB39E502-020B-4E02-89A2-7F715F0AF846}" srcOrd="1" destOrd="0" presId="urn:microsoft.com/office/officeart/2005/8/layout/orgChart1"/>
    <dgm:cxn modelId="{80FB9F5F-5A9B-4F67-98A8-2B98997CB4F3}" type="presOf" srcId="{568EF768-8D1B-4C06-A07D-FD3EAE1ABDEC}" destId="{25BD1389-074F-4B3E-B46B-254FAEA878C0}" srcOrd="0" destOrd="0" presId="urn:microsoft.com/office/officeart/2005/8/layout/orgChart1"/>
    <dgm:cxn modelId="{7C65AC21-8B43-4004-BB82-F041ADBE7673}" type="presOf" srcId="{8B698F7F-41AB-4490-AEBF-7807D27FAD1B}" destId="{1811A4D4-453C-4E3D-9081-EF9623FE6C97}" srcOrd="0" destOrd="0" presId="urn:microsoft.com/office/officeart/2005/8/layout/orgChart1"/>
    <dgm:cxn modelId="{CA21B8FB-06B4-42B7-94AD-90A115D95738}" type="presOf" srcId="{4B6E59F2-EE38-408B-A152-71FF4E64E1B3}" destId="{29C18B9A-BCC1-442C-892D-634D632FAA75}" srcOrd="1" destOrd="0" presId="urn:microsoft.com/office/officeart/2005/8/layout/orgChart1"/>
    <dgm:cxn modelId="{D6A13D79-6FF8-49B3-9EAA-0F5BB0C654D8}" type="presOf" srcId="{6D06278C-D464-422C-A118-8C763AC8433C}" destId="{D63CAEA8-78AF-4531-99FD-65F33254C763}" srcOrd="0" destOrd="0" presId="urn:microsoft.com/office/officeart/2005/8/layout/orgChart1"/>
    <dgm:cxn modelId="{0FE859C0-86E0-4A1B-BC98-904C9923A05C}" srcId="{3F41B2CF-7E61-47E0-9048-045C31A75E9C}" destId="{4B6E59F2-EE38-408B-A152-71FF4E64E1B3}" srcOrd="1" destOrd="0" parTransId="{85F40B55-F68A-44AA-A5EA-EAE24C3E5000}" sibTransId="{0458BF42-CFE0-4206-9ECD-87E8E4396206}"/>
    <dgm:cxn modelId="{0A4CF0D9-0FAD-49F8-9049-851A73C69FF9}" srcId="{5670D885-85D8-4307-A847-38C36996B946}" destId="{3F41B2CF-7E61-47E0-9048-045C31A75E9C}" srcOrd="0" destOrd="0" parTransId="{0AA15706-BA5F-4407-93E8-BAD4D82729D5}" sibTransId="{470FB52B-D48E-4E74-81E5-8513E5282B38}"/>
    <dgm:cxn modelId="{74C4223F-C94E-46DC-813F-E1951BD7288F}" type="presOf" srcId="{C0DE43D5-686C-4E62-8944-D45333C4AB53}" destId="{E0FD87CA-9298-4D02-83E7-DFAD4C3A06DE}" srcOrd="0" destOrd="0" presId="urn:microsoft.com/office/officeart/2005/8/layout/orgChart1"/>
    <dgm:cxn modelId="{4D0C91B5-61DA-4AC3-8BAA-A7A15DDF8C82}" type="presOf" srcId="{48945C6E-E06C-47E0-A6F3-3543C2C6A567}" destId="{2A24C0DB-7767-4645-B8A6-F2D256FB07F0}" srcOrd="0" destOrd="0" presId="urn:microsoft.com/office/officeart/2005/8/layout/orgChart1"/>
    <dgm:cxn modelId="{68EF84D0-F9D9-497E-8769-8315E4C40C8C}" type="presOf" srcId="{C0DE43D5-686C-4E62-8944-D45333C4AB53}" destId="{106E5130-9320-4DE9-B847-BC57AB195EE6}" srcOrd="1" destOrd="0" presId="urn:microsoft.com/office/officeart/2005/8/layout/orgChart1"/>
    <dgm:cxn modelId="{6B54FA5E-3AA6-46C0-96CB-79D1D5E22787}" type="presOf" srcId="{4B6E59F2-EE38-408B-A152-71FF4E64E1B3}" destId="{9BE9086D-72BA-47DA-96FD-6758DD6EE88F}" srcOrd="0" destOrd="0" presId="urn:microsoft.com/office/officeart/2005/8/layout/orgChart1"/>
    <dgm:cxn modelId="{394495EB-DBDC-43BB-9A00-19E9BAE11EE1}" type="presOf" srcId="{B6AFA988-A563-4AC0-A4AB-8DD1D36F7FAA}" destId="{12B4E930-B14D-4589-85CE-C28037266D39}" srcOrd="0" destOrd="0" presId="urn:microsoft.com/office/officeart/2005/8/layout/orgChart1"/>
    <dgm:cxn modelId="{740FB29A-22CD-4EE5-A368-17EE1D3C9395}" type="presOf" srcId="{3F41B2CF-7E61-47E0-9048-045C31A75E9C}" destId="{0857157E-100B-4862-B35D-7B59DAB9F711}" srcOrd="0" destOrd="0" presId="urn:microsoft.com/office/officeart/2005/8/layout/orgChart1"/>
    <dgm:cxn modelId="{C74F6DAB-6CDE-4392-806F-9459590106E2}" type="presOf" srcId="{85F40B55-F68A-44AA-A5EA-EAE24C3E5000}" destId="{A453E597-0E75-4C06-8E15-9849FD47873F}" srcOrd="0" destOrd="0" presId="urn:microsoft.com/office/officeart/2005/8/layout/orgChart1"/>
    <dgm:cxn modelId="{D2A3E42A-5760-4B3F-97D1-156CB0ADBF82}" type="presOf" srcId="{B6AFA988-A563-4AC0-A4AB-8DD1D36F7FAA}" destId="{60862BF0-DB6D-47B4-A198-3CE6EAC0068E}" srcOrd="1" destOrd="0" presId="urn:microsoft.com/office/officeart/2005/8/layout/orgChart1"/>
    <dgm:cxn modelId="{AE9E3CF1-319F-4C85-BBC3-E0508E8FAB2D}" srcId="{4B6E59F2-EE38-408B-A152-71FF4E64E1B3}" destId="{B6AFA988-A563-4AC0-A4AB-8DD1D36F7FAA}" srcOrd="1" destOrd="0" parTransId="{6D06278C-D464-422C-A118-8C763AC8433C}" sibTransId="{77F7C2D4-D7D1-4532-8E24-C0BFC03F6040}"/>
    <dgm:cxn modelId="{B099695D-F417-408B-953A-21B0D4C5E91F}" srcId="{4B6E59F2-EE38-408B-A152-71FF4E64E1B3}" destId="{8B698F7F-41AB-4490-AEBF-7807D27FAD1B}" srcOrd="0" destOrd="0" parTransId="{568EF768-8D1B-4C06-A07D-FD3EAE1ABDEC}" sibTransId="{5AD638AD-9942-4EAF-9006-10D78909E347}"/>
    <dgm:cxn modelId="{9BEC7212-150A-4DFE-AC32-47FB1248182B}" type="presOf" srcId="{8B698F7F-41AB-4490-AEBF-7807D27FAD1B}" destId="{B155F088-398F-4361-B9A5-301C4E6250E4}" srcOrd="1" destOrd="0" presId="urn:microsoft.com/office/officeart/2005/8/layout/orgChart1"/>
    <dgm:cxn modelId="{D1F14AB0-A993-4F35-9F04-5EFB789B09D0}" type="presOf" srcId="{5670D885-85D8-4307-A847-38C36996B946}" destId="{212B9357-F15D-4E81-AD98-84FB2575971B}" srcOrd="0" destOrd="0" presId="urn:microsoft.com/office/officeart/2005/8/layout/orgChart1"/>
    <dgm:cxn modelId="{9E50A921-CBC0-403A-93C5-BCA6E3FF639B}" srcId="{3F41B2CF-7E61-47E0-9048-045C31A75E9C}" destId="{C0DE43D5-686C-4E62-8944-D45333C4AB53}" srcOrd="0" destOrd="0" parTransId="{48945C6E-E06C-47E0-A6F3-3543C2C6A567}" sibTransId="{54C27375-437D-4E55-B5EA-D8EF82415205}"/>
    <dgm:cxn modelId="{4B449E33-D9CA-41B6-BC71-749DF22DC4CE}" type="presParOf" srcId="{212B9357-F15D-4E81-AD98-84FB2575971B}" destId="{2021959C-2EB4-434F-BBF5-3C44D1C8F011}" srcOrd="0" destOrd="0" presId="urn:microsoft.com/office/officeart/2005/8/layout/orgChart1"/>
    <dgm:cxn modelId="{B814DDAE-018F-43CD-B6F6-7581F33C7E0C}" type="presParOf" srcId="{2021959C-2EB4-434F-BBF5-3C44D1C8F011}" destId="{E2544896-AD9C-48D8-ADF7-7D0C130B90DC}" srcOrd="0" destOrd="0" presId="urn:microsoft.com/office/officeart/2005/8/layout/orgChart1"/>
    <dgm:cxn modelId="{6DE1E622-B36A-4268-93A0-C8F4FDABEF70}" type="presParOf" srcId="{E2544896-AD9C-48D8-ADF7-7D0C130B90DC}" destId="{0857157E-100B-4862-B35D-7B59DAB9F711}" srcOrd="0" destOrd="0" presId="urn:microsoft.com/office/officeart/2005/8/layout/orgChart1"/>
    <dgm:cxn modelId="{920CBEB4-6AE3-4BEA-9628-84265D555330}" type="presParOf" srcId="{E2544896-AD9C-48D8-ADF7-7D0C130B90DC}" destId="{DB39E502-020B-4E02-89A2-7F715F0AF846}" srcOrd="1" destOrd="0" presId="urn:microsoft.com/office/officeart/2005/8/layout/orgChart1"/>
    <dgm:cxn modelId="{144DF1A3-B8B5-46AF-85B2-ED2FC666793F}" type="presParOf" srcId="{2021959C-2EB4-434F-BBF5-3C44D1C8F011}" destId="{1B0F5038-BD0A-47CD-AFDB-B960C8E51FF5}" srcOrd="1" destOrd="0" presId="urn:microsoft.com/office/officeart/2005/8/layout/orgChart1"/>
    <dgm:cxn modelId="{F8975C3C-A0DF-4378-ABE8-879E2537D1AA}" type="presParOf" srcId="{1B0F5038-BD0A-47CD-AFDB-B960C8E51FF5}" destId="{2A24C0DB-7767-4645-B8A6-F2D256FB07F0}" srcOrd="0" destOrd="0" presId="urn:microsoft.com/office/officeart/2005/8/layout/orgChart1"/>
    <dgm:cxn modelId="{3AF854DE-AA97-4AD8-8595-57E91E876990}" type="presParOf" srcId="{1B0F5038-BD0A-47CD-AFDB-B960C8E51FF5}" destId="{590518EF-16CF-4DD3-AF91-E694C86AD3BC}" srcOrd="1" destOrd="0" presId="urn:microsoft.com/office/officeart/2005/8/layout/orgChart1"/>
    <dgm:cxn modelId="{E184FF54-CC1F-41DF-8065-756A8660BAF7}" type="presParOf" srcId="{590518EF-16CF-4DD3-AF91-E694C86AD3BC}" destId="{D9AC17CD-BC2A-4A28-8ABE-EE1B7F9500D6}" srcOrd="0" destOrd="0" presId="urn:microsoft.com/office/officeart/2005/8/layout/orgChart1"/>
    <dgm:cxn modelId="{76B54314-C1E7-4B91-B4E1-6E054C3CA3D4}" type="presParOf" srcId="{D9AC17CD-BC2A-4A28-8ABE-EE1B7F9500D6}" destId="{E0FD87CA-9298-4D02-83E7-DFAD4C3A06DE}" srcOrd="0" destOrd="0" presId="urn:microsoft.com/office/officeart/2005/8/layout/orgChart1"/>
    <dgm:cxn modelId="{AB44FC73-FED4-4469-B933-34ADD7617C09}" type="presParOf" srcId="{D9AC17CD-BC2A-4A28-8ABE-EE1B7F9500D6}" destId="{106E5130-9320-4DE9-B847-BC57AB195EE6}" srcOrd="1" destOrd="0" presId="urn:microsoft.com/office/officeart/2005/8/layout/orgChart1"/>
    <dgm:cxn modelId="{A5EBD3E1-824E-4BD9-A5AF-32765FC45F08}" type="presParOf" srcId="{590518EF-16CF-4DD3-AF91-E694C86AD3BC}" destId="{9E1362DD-00F7-4D1C-A9E3-DC56D01876DE}" srcOrd="1" destOrd="0" presId="urn:microsoft.com/office/officeart/2005/8/layout/orgChart1"/>
    <dgm:cxn modelId="{00B3EDDE-FBAC-4789-9D24-43AFA0DA60B1}" type="presParOf" srcId="{590518EF-16CF-4DD3-AF91-E694C86AD3BC}" destId="{AA5C1974-12F5-478E-B99E-F97229FB0CA6}" srcOrd="2" destOrd="0" presId="urn:microsoft.com/office/officeart/2005/8/layout/orgChart1"/>
    <dgm:cxn modelId="{2FFD45CF-9802-4914-8740-C7FB054E2D32}" type="presParOf" srcId="{1B0F5038-BD0A-47CD-AFDB-B960C8E51FF5}" destId="{A453E597-0E75-4C06-8E15-9849FD47873F}" srcOrd="2" destOrd="0" presId="urn:microsoft.com/office/officeart/2005/8/layout/orgChart1"/>
    <dgm:cxn modelId="{D0821095-62B2-462A-A73A-37F8FAB6E7F1}" type="presParOf" srcId="{1B0F5038-BD0A-47CD-AFDB-B960C8E51FF5}" destId="{66D52B6E-FB45-429F-B5F3-DE1628DFD824}" srcOrd="3" destOrd="0" presId="urn:microsoft.com/office/officeart/2005/8/layout/orgChart1"/>
    <dgm:cxn modelId="{4ED953A2-8DA8-401D-AE35-D770DFDB8F5B}" type="presParOf" srcId="{66D52B6E-FB45-429F-B5F3-DE1628DFD824}" destId="{0C66E7B6-74D6-4C4D-BF41-58C8683F9F8E}" srcOrd="0" destOrd="0" presId="urn:microsoft.com/office/officeart/2005/8/layout/orgChart1"/>
    <dgm:cxn modelId="{BDA3CE85-757B-4BE2-B1BC-BD29C040022B}" type="presParOf" srcId="{0C66E7B6-74D6-4C4D-BF41-58C8683F9F8E}" destId="{9BE9086D-72BA-47DA-96FD-6758DD6EE88F}" srcOrd="0" destOrd="0" presId="urn:microsoft.com/office/officeart/2005/8/layout/orgChart1"/>
    <dgm:cxn modelId="{2E23A863-720B-4D02-9801-798C1932D503}" type="presParOf" srcId="{0C66E7B6-74D6-4C4D-BF41-58C8683F9F8E}" destId="{29C18B9A-BCC1-442C-892D-634D632FAA75}" srcOrd="1" destOrd="0" presId="urn:microsoft.com/office/officeart/2005/8/layout/orgChart1"/>
    <dgm:cxn modelId="{07B24943-98A0-47EB-B20A-7FBF01301126}" type="presParOf" srcId="{66D52B6E-FB45-429F-B5F3-DE1628DFD824}" destId="{ABB79E18-64DB-46B1-AEEC-BE30156E8F72}" srcOrd="1" destOrd="0" presId="urn:microsoft.com/office/officeart/2005/8/layout/orgChart1"/>
    <dgm:cxn modelId="{C3DD6652-D885-47B2-8AF6-8E48C8C74B5D}" type="presParOf" srcId="{ABB79E18-64DB-46B1-AEEC-BE30156E8F72}" destId="{25BD1389-074F-4B3E-B46B-254FAEA878C0}" srcOrd="0" destOrd="0" presId="urn:microsoft.com/office/officeart/2005/8/layout/orgChart1"/>
    <dgm:cxn modelId="{BBDB5E4B-27C7-4F19-A37B-EC8F9760F7C2}" type="presParOf" srcId="{ABB79E18-64DB-46B1-AEEC-BE30156E8F72}" destId="{8DC07594-C318-4ABB-A724-0626CBEC4F4C}" srcOrd="1" destOrd="0" presId="urn:microsoft.com/office/officeart/2005/8/layout/orgChart1"/>
    <dgm:cxn modelId="{F6DD456A-CDD6-4EED-9070-9648ADC94C60}" type="presParOf" srcId="{8DC07594-C318-4ABB-A724-0626CBEC4F4C}" destId="{6E57F475-2C01-407B-99D9-E44F9D8546F1}" srcOrd="0" destOrd="0" presId="urn:microsoft.com/office/officeart/2005/8/layout/orgChart1"/>
    <dgm:cxn modelId="{3DA4EAFD-1AA6-4CDD-8C6F-FD7E22A9F6F2}" type="presParOf" srcId="{6E57F475-2C01-407B-99D9-E44F9D8546F1}" destId="{1811A4D4-453C-4E3D-9081-EF9623FE6C97}" srcOrd="0" destOrd="0" presId="urn:microsoft.com/office/officeart/2005/8/layout/orgChart1"/>
    <dgm:cxn modelId="{ACEE85CF-456D-43EC-9B1E-51422BA74C0A}" type="presParOf" srcId="{6E57F475-2C01-407B-99D9-E44F9D8546F1}" destId="{B155F088-398F-4361-B9A5-301C4E6250E4}" srcOrd="1" destOrd="0" presId="urn:microsoft.com/office/officeart/2005/8/layout/orgChart1"/>
    <dgm:cxn modelId="{07FB942D-3C4B-4FAF-920A-6D9C4FC454ED}" type="presParOf" srcId="{8DC07594-C318-4ABB-A724-0626CBEC4F4C}" destId="{C25CF69F-0A25-499C-9069-7DA0AE858E97}" srcOrd="1" destOrd="0" presId="urn:microsoft.com/office/officeart/2005/8/layout/orgChart1"/>
    <dgm:cxn modelId="{4AB79B33-9B10-44E0-891A-9C13401841FB}" type="presParOf" srcId="{8DC07594-C318-4ABB-A724-0626CBEC4F4C}" destId="{61B721BA-608A-4C48-B303-05965C3DBB53}" srcOrd="2" destOrd="0" presId="urn:microsoft.com/office/officeart/2005/8/layout/orgChart1"/>
    <dgm:cxn modelId="{1E0E03F9-1DFD-4479-A750-7B896CFEF320}" type="presParOf" srcId="{ABB79E18-64DB-46B1-AEEC-BE30156E8F72}" destId="{D63CAEA8-78AF-4531-99FD-65F33254C763}" srcOrd="2" destOrd="0" presId="urn:microsoft.com/office/officeart/2005/8/layout/orgChart1"/>
    <dgm:cxn modelId="{2FFCDF57-9920-40A1-AA19-10E9286808D3}" type="presParOf" srcId="{ABB79E18-64DB-46B1-AEEC-BE30156E8F72}" destId="{D9C69D90-3B40-4B73-A723-C28774C324F2}" srcOrd="3" destOrd="0" presId="urn:microsoft.com/office/officeart/2005/8/layout/orgChart1"/>
    <dgm:cxn modelId="{77D380C5-D3A7-4063-AEF2-2C7909AB6401}" type="presParOf" srcId="{D9C69D90-3B40-4B73-A723-C28774C324F2}" destId="{9E016E08-35ED-4C4C-8BBA-F48FE2831478}" srcOrd="0" destOrd="0" presId="urn:microsoft.com/office/officeart/2005/8/layout/orgChart1"/>
    <dgm:cxn modelId="{DB6E9140-C868-49E8-A63F-518AF7B840E0}" type="presParOf" srcId="{9E016E08-35ED-4C4C-8BBA-F48FE2831478}" destId="{12B4E930-B14D-4589-85CE-C28037266D39}" srcOrd="0" destOrd="0" presId="urn:microsoft.com/office/officeart/2005/8/layout/orgChart1"/>
    <dgm:cxn modelId="{0C4EC4BB-1F67-461E-8884-C66F5FF586E4}" type="presParOf" srcId="{9E016E08-35ED-4C4C-8BBA-F48FE2831478}" destId="{60862BF0-DB6D-47B4-A198-3CE6EAC0068E}" srcOrd="1" destOrd="0" presId="urn:microsoft.com/office/officeart/2005/8/layout/orgChart1"/>
    <dgm:cxn modelId="{0FC7676F-CEBB-443D-AE77-F3EBBD07176B}" type="presParOf" srcId="{D9C69D90-3B40-4B73-A723-C28774C324F2}" destId="{52935C1F-36CC-431B-9A20-516438CE0A0D}" srcOrd="1" destOrd="0" presId="urn:microsoft.com/office/officeart/2005/8/layout/orgChart1"/>
    <dgm:cxn modelId="{517BC5D2-8E99-4790-B0DB-04122A3AF5D1}" type="presParOf" srcId="{D9C69D90-3B40-4B73-A723-C28774C324F2}" destId="{3F00B6C0-0443-4856-8C72-92A1B7CD5950}" srcOrd="2" destOrd="0" presId="urn:microsoft.com/office/officeart/2005/8/layout/orgChart1"/>
    <dgm:cxn modelId="{98886E0C-781F-46B2-89C1-A302FE0D56D6}" type="presParOf" srcId="{66D52B6E-FB45-429F-B5F3-DE1628DFD824}" destId="{38D3C555-6589-4138-B1B9-3AE7C1C07E4A}" srcOrd="2" destOrd="0" presId="urn:microsoft.com/office/officeart/2005/8/layout/orgChart1"/>
    <dgm:cxn modelId="{32EEB5A2-88E0-44CE-9190-68CCE0316E3C}" type="presParOf" srcId="{2021959C-2EB4-434F-BBF5-3C44D1C8F011}" destId="{CB08C6DC-E725-45F6-92CD-AE383486ED1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3CAEA8-78AF-4531-99FD-65F33254C763}">
      <dsp:nvSpPr>
        <dsp:cNvPr id="0" name=""/>
        <dsp:cNvSpPr/>
      </dsp:nvSpPr>
      <dsp:spPr>
        <a:xfrm>
          <a:off x="2568556" y="1642871"/>
          <a:ext cx="203412" cy="15866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617"/>
              </a:lnTo>
              <a:lnTo>
                <a:pt x="203412" y="1586617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BD1389-074F-4B3E-B46B-254FAEA878C0}">
      <dsp:nvSpPr>
        <dsp:cNvPr id="0" name=""/>
        <dsp:cNvSpPr/>
      </dsp:nvSpPr>
      <dsp:spPr>
        <a:xfrm>
          <a:off x="2568556" y="1642871"/>
          <a:ext cx="203412" cy="6237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3798"/>
              </a:lnTo>
              <a:lnTo>
                <a:pt x="203412" y="623798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53E597-0E75-4C06-8E15-9849FD47873F}">
      <dsp:nvSpPr>
        <dsp:cNvPr id="0" name=""/>
        <dsp:cNvSpPr/>
      </dsp:nvSpPr>
      <dsp:spPr>
        <a:xfrm>
          <a:off x="2290559" y="680052"/>
          <a:ext cx="820430" cy="2847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388"/>
              </a:lnTo>
              <a:lnTo>
                <a:pt x="820430" y="142388"/>
              </a:lnTo>
              <a:lnTo>
                <a:pt x="820430" y="284777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24C0DB-7767-4645-B8A6-F2D256FB07F0}">
      <dsp:nvSpPr>
        <dsp:cNvPr id="0" name=""/>
        <dsp:cNvSpPr/>
      </dsp:nvSpPr>
      <dsp:spPr>
        <a:xfrm>
          <a:off x="1470128" y="680052"/>
          <a:ext cx="820430" cy="284777"/>
        </a:xfrm>
        <a:custGeom>
          <a:avLst/>
          <a:gdLst/>
          <a:ahLst/>
          <a:cxnLst/>
          <a:rect l="0" t="0" r="0" b="0"/>
          <a:pathLst>
            <a:path>
              <a:moveTo>
                <a:pt x="820430" y="0"/>
              </a:moveTo>
              <a:lnTo>
                <a:pt x="820430" y="142388"/>
              </a:lnTo>
              <a:lnTo>
                <a:pt x="0" y="142388"/>
              </a:lnTo>
              <a:lnTo>
                <a:pt x="0" y="284777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57157E-100B-4862-B35D-7B59DAB9F711}">
      <dsp:nvSpPr>
        <dsp:cNvPr id="0" name=""/>
        <dsp:cNvSpPr/>
      </dsp:nvSpPr>
      <dsp:spPr>
        <a:xfrm>
          <a:off x="1612517" y="2010"/>
          <a:ext cx="1356083" cy="67804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9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5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9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Хижаки</a:t>
          </a:r>
        </a:p>
      </dsp:txBody>
      <dsp:txXfrm>
        <a:off x="1612517" y="2010"/>
        <a:ext cx="1356083" cy="678041"/>
      </dsp:txXfrm>
    </dsp:sp>
    <dsp:sp modelId="{E0FD87CA-9298-4D02-83E7-DFAD4C3A06DE}">
      <dsp:nvSpPr>
        <dsp:cNvPr id="0" name=""/>
        <dsp:cNvSpPr/>
      </dsp:nvSpPr>
      <dsp:spPr>
        <a:xfrm>
          <a:off x="792087" y="964830"/>
          <a:ext cx="1356083" cy="67804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9000"/>
                <a:satMod val="180000"/>
              </a:schemeClr>
            </a:gs>
            <a:gs pos="65000">
              <a:schemeClr val="accent5">
                <a:hueOff val="0"/>
                <a:satOff val="0"/>
                <a:lumOff val="0"/>
                <a:alphaOff val="0"/>
                <a:tint val="52000"/>
                <a:satMod val="2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29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Зоофаги</a:t>
          </a:r>
        </a:p>
      </dsp:txBody>
      <dsp:txXfrm>
        <a:off x="792087" y="964830"/>
        <a:ext cx="1356083" cy="678041"/>
      </dsp:txXfrm>
    </dsp:sp>
    <dsp:sp modelId="{9BE9086D-72BA-47DA-96FD-6758DD6EE88F}">
      <dsp:nvSpPr>
        <dsp:cNvPr id="0" name=""/>
        <dsp:cNvSpPr/>
      </dsp:nvSpPr>
      <dsp:spPr>
        <a:xfrm>
          <a:off x="2432948" y="964830"/>
          <a:ext cx="1356083" cy="67804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9000"/>
                <a:satMod val="180000"/>
              </a:schemeClr>
            </a:gs>
            <a:gs pos="65000">
              <a:schemeClr val="accent5">
                <a:hueOff val="0"/>
                <a:satOff val="0"/>
                <a:lumOff val="0"/>
                <a:alphaOff val="0"/>
                <a:tint val="52000"/>
                <a:satMod val="2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29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Паразити</a:t>
          </a:r>
        </a:p>
      </dsp:txBody>
      <dsp:txXfrm>
        <a:off x="2432948" y="964830"/>
        <a:ext cx="1356083" cy="678041"/>
      </dsp:txXfrm>
    </dsp:sp>
    <dsp:sp modelId="{1811A4D4-453C-4E3D-9081-EF9623FE6C97}">
      <dsp:nvSpPr>
        <dsp:cNvPr id="0" name=""/>
        <dsp:cNvSpPr/>
      </dsp:nvSpPr>
      <dsp:spPr>
        <a:xfrm>
          <a:off x="2771968" y="1927649"/>
          <a:ext cx="2556623" cy="67804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9000"/>
                <a:satMod val="180000"/>
              </a:schemeClr>
            </a:gs>
            <a:gs pos="65000">
              <a:schemeClr val="accent6">
                <a:hueOff val="0"/>
                <a:satOff val="0"/>
                <a:lumOff val="0"/>
                <a:alphaOff val="0"/>
                <a:tint val="52000"/>
                <a:satMod val="25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29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Ектопаразити</a:t>
          </a:r>
        </a:p>
      </dsp:txBody>
      <dsp:txXfrm>
        <a:off x="2771968" y="1927649"/>
        <a:ext cx="2556623" cy="678041"/>
      </dsp:txXfrm>
    </dsp:sp>
    <dsp:sp modelId="{12B4E930-B14D-4589-85CE-C28037266D39}">
      <dsp:nvSpPr>
        <dsp:cNvPr id="0" name=""/>
        <dsp:cNvSpPr/>
      </dsp:nvSpPr>
      <dsp:spPr>
        <a:xfrm>
          <a:off x="2771968" y="2890468"/>
          <a:ext cx="2556623" cy="67804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79000"/>
                <a:satMod val="180000"/>
              </a:schemeClr>
            </a:gs>
            <a:gs pos="65000">
              <a:schemeClr val="accent6">
                <a:hueOff val="0"/>
                <a:satOff val="0"/>
                <a:lumOff val="0"/>
                <a:alphaOff val="0"/>
                <a:tint val="52000"/>
                <a:satMod val="25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29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Ендопаразити</a:t>
          </a:r>
        </a:p>
      </dsp:txBody>
      <dsp:txXfrm>
        <a:off x="2771968" y="2890468"/>
        <a:ext cx="2556623" cy="6780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22858"/>
            <a:ext cx="9067800" cy="5166955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428750"/>
            <a:ext cx="4953000" cy="2343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1543050"/>
            <a:ext cx="4801394" cy="2115741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97819"/>
            <a:ext cx="4419600" cy="1200245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800350"/>
            <a:ext cx="4419600" cy="8001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2" y="-22859"/>
            <a:ext cx="9067799" cy="363474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3233376"/>
            <a:ext cx="9144000" cy="142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3290526"/>
            <a:ext cx="9144000" cy="119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4603785"/>
            <a:ext cx="9144000" cy="119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216023"/>
            <a:ext cx="8305800" cy="3109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3347676"/>
            <a:ext cx="8305800" cy="8572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04788"/>
            <a:ext cx="548640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172718"/>
            <a:ext cx="2761488" cy="248488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505347" y="2415905"/>
            <a:ext cx="226314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284732"/>
            <a:ext cx="2651760" cy="119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3550158"/>
            <a:ext cx="2651760" cy="119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426464"/>
            <a:ext cx="2377440" cy="10287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2455164"/>
            <a:ext cx="2377440" cy="10287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285750"/>
            <a:ext cx="5562600" cy="42291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172718"/>
            <a:ext cx="2761488" cy="248488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505347" y="2415905"/>
            <a:ext cx="226314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284732"/>
            <a:ext cx="2651760" cy="119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3550158"/>
            <a:ext cx="2651760" cy="119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428750"/>
            <a:ext cx="2377440" cy="10287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2457450"/>
            <a:ext cx="2377440" cy="10287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02870"/>
            <a:ext cx="8869680" cy="493776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343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4734306"/>
            <a:ext cx="34817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343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hyperlink" Target="https://www.youtube.com/watch?v=qJ1JJdiu_Jc" TargetMode="Externa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v9uKM83QHu8" TargetMode="External"/><Relationship Id="rId5" Type="http://schemas.openxmlformats.org/officeDocument/2006/relationships/hyperlink" Target="https://www.youtube.com/watch?time_continue=6&amp;v=Z03ONcWWtIY" TargetMode="Externa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hyperlink" Target="https://www.youtube.com/watch?v=R97JQ3MegC8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" y="1597819"/>
            <a:ext cx="4631432" cy="2000045"/>
          </a:xfrm>
        </p:spPr>
        <p:txBody>
          <a:bodyPr>
            <a:noAutofit/>
          </a:bodyPr>
          <a:lstStyle/>
          <a:p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Особливості обміну речовин гетеротрофного організму. Живлення і травлення</a:t>
            </a:r>
          </a:p>
        </p:txBody>
      </p:sp>
    </p:spTree>
    <p:extLst>
      <p:ext uri="{BB962C8B-B14F-4D97-AF65-F5344CB8AC3E}">
        <p14:creationId xmlns:p14="http://schemas.microsoft.com/office/powerpoint/2010/main" xmlns="" val="1895505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dirty="0">
                <a:solidFill>
                  <a:srgbClr val="FFFF00"/>
                </a:solidFill>
              </a:rPr>
              <a:t>Метаболізм (обмін речовин)</a:t>
            </a:r>
            <a:endParaRPr lang="uk-UA" sz="40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b="1" dirty="0">
                <a:solidFill>
                  <a:srgbClr val="FFFF00"/>
                </a:solidFill>
              </a:rPr>
              <a:t>- це сукупність процесів надходження речовин до організму з навколишнього середовища, перетворення їх в організмі та виведення з організму кінцевих продуктів обміну.</a:t>
            </a:r>
          </a:p>
        </p:txBody>
      </p:sp>
      <p:pic>
        <p:nvPicPr>
          <p:cNvPr id="1026" name="Picture 2" descr="C:\Users\Solomia\Desktop\1520102564_1495387251_1479827538_yp08luv8hr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571751"/>
            <a:ext cx="5685408" cy="213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4191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 descr="C:\Users\Solomia\Desktop\32-4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5486"/>
            <a:ext cx="698477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54193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098" name="Picture 2" descr="C:\Users\Solomia\Desktop\особливості обміну речовин\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480"/>
            <a:ext cx="8532440" cy="479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19139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rgbClr val="FFFF00"/>
                </a:solidFill>
              </a:rPr>
              <a:t>Обмін речовин включає:</a:t>
            </a:r>
          </a:p>
        </p:txBody>
      </p:sp>
      <p:pic>
        <p:nvPicPr>
          <p:cNvPr id="4" name="Picture 4" descr="C:\Users\Solomia\Desktop\особливості обміну речовин\nekhvatka-belkov-v-organizme-simptomy-i-metody-vospolneniya-q51506973564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961" r="21142"/>
          <a:stretch/>
        </p:blipFill>
        <p:spPr bwMode="auto">
          <a:xfrm>
            <a:off x="3144802" y="1200150"/>
            <a:ext cx="2854396" cy="33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1347614"/>
            <a:ext cx="2232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>
                <a:solidFill>
                  <a:srgbClr val="FFC000"/>
                </a:solidFill>
              </a:rPr>
              <a:t>Травлення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>
                <a:solidFill>
                  <a:srgbClr val="FFC000"/>
                </a:solidFill>
              </a:rPr>
              <a:t>Дихання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>
                <a:solidFill>
                  <a:srgbClr val="FFC000"/>
                </a:solidFill>
              </a:rPr>
              <a:t>Кровообіг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>
                <a:solidFill>
                  <a:srgbClr val="FFC000"/>
                </a:solidFill>
              </a:rPr>
              <a:t>Виділення</a:t>
            </a:r>
          </a:p>
        </p:txBody>
      </p:sp>
    </p:spTree>
    <p:extLst>
      <p:ext uri="{BB962C8B-B14F-4D97-AF65-F5344CB8AC3E}">
        <p14:creationId xmlns:p14="http://schemas.microsoft.com/office/powerpoint/2010/main" xmlns="" val="243520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FFFF00"/>
                </a:solidFill>
              </a:rPr>
              <a:t>Що таке живлення? А травлення?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Живлення тварин </a:t>
            </a:r>
            <a:r>
              <a:rPr lang="uk-UA" dirty="0"/>
              <a:t>– </a:t>
            </a:r>
            <a:r>
              <a:rPr lang="uk-UA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 сукупність процесів, що включають надходження до організму, перетравлення, всмоктування та засвоєння ним поживних речовин</a:t>
            </a:r>
          </a:p>
          <a:p>
            <a:endParaRPr lang="uk-UA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Травлення</a:t>
            </a:r>
            <a:r>
              <a:rPr lang="uk-UA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це сукупність процесів, які забезпечують механічне </a:t>
            </a:r>
            <a:r>
              <a:rPr lang="uk-UA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подріблення</a:t>
            </a:r>
            <a:r>
              <a:rPr lang="uk-UA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їжі і хімічне (за участі ферментів) розщеплення поживних речовин на компоненти і можуть </a:t>
            </a:r>
            <a:r>
              <a:rPr lang="uk-UA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можуть</a:t>
            </a:r>
            <a:r>
              <a:rPr lang="uk-UA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брати участь в метаболізмі.</a:t>
            </a:r>
          </a:p>
        </p:txBody>
      </p:sp>
    </p:spTree>
    <p:extLst>
      <p:ext uri="{BB962C8B-B14F-4D97-AF65-F5344CB8AC3E}">
        <p14:creationId xmlns:p14="http://schemas.microsoft.com/office/powerpoint/2010/main" xmlns="" val="2435209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986"/>
            <a:ext cx="8229600" cy="857250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FFFF00"/>
                </a:solidFill>
              </a:rPr>
              <a:t>Способи живлення тварин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71550"/>
            <a:ext cx="8568952" cy="3394472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Фітофаги</a:t>
            </a:r>
            <a:r>
              <a:rPr lang="uk-UA" dirty="0"/>
              <a:t> </a:t>
            </a:r>
            <a:r>
              <a:rPr lang="uk-UA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(рослиноїдні) – тварини, які живляться рослинами.</a:t>
            </a:r>
          </a:p>
          <a:p>
            <a:r>
              <a:rPr lang="uk-UA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Майже всі хребетні фітофаги містять мікроорганізми в кишечнику.</a:t>
            </a:r>
          </a:p>
          <a:p>
            <a:pPr algn="r"/>
            <a:r>
              <a:rPr lang="uk-UA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Фітофаги: зайці, кози, </a:t>
            </a:r>
          </a:p>
          <a:p>
            <a:pPr algn="r"/>
            <a:r>
              <a:rPr lang="uk-UA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корови, вівці, домашня птиця</a:t>
            </a:r>
          </a:p>
        </p:txBody>
      </p:sp>
      <p:pic>
        <p:nvPicPr>
          <p:cNvPr id="5122" name="Picture 2" descr="C:\Users\Solomia\Desktop\особливості обміну речовин\mini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100" b="7977"/>
          <a:stretch/>
        </p:blipFill>
        <p:spPr bwMode="auto">
          <a:xfrm>
            <a:off x="611560" y="2067693"/>
            <a:ext cx="4285680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35209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625" y="0"/>
            <a:ext cx="8229600" cy="857250"/>
          </a:xfrm>
        </p:spPr>
        <p:txBody>
          <a:bodyPr/>
          <a:lstStyle/>
          <a:p>
            <a:pPr algn="ctr"/>
            <a:r>
              <a:rPr lang="uk-UA" dirty="0">
                <a:solidFill>
                  <a:srgbClr val="FFFF00"/>
                </a:solidFill>
              </a:rPr>
              <a:t>Способи живлення тварин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Хижаки –</a:t>
            </a:r>
            <a:br>
              <a:rPr lang="uk-UA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1726818"/>
            <a:ext cx="31054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/>
              <a:t>живляться іншими </a:t>
            </a:r>
            <a:br>
              <a:rPr lang="uk-UA" sz="2800" dirty="0"/>
            </a:br>
            <a:r>
              <a:rPr lang="uk-UA" sz="2800" dirty="0"/>
              <a:t>тваринами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4005461389"/>
              </p:ext>
            </p:extLst>
          </p:nvPr>
        </p:nvGraphicFramePr>
        <p:xfrm>
          <a:off x="3203848" y="1059582"/>
          <a:ext cx="6120680" cy="3570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 descr="C:\Users\Solomia\Desktop\особливості обміну речовин\kurleji-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043399"/>
            <a:ext cx="1641475" cy="136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Solomia\Desktop\особливості обміну речовин\1402734638_puh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7568"/>
          <a:stretch/>
        </p:blipFill>
        <p:spPr bwMode="auto">
          <a:xfrm>
            <a:off x="323528" y="3075806"/>
            <a:ext cx="2563812" cy="193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Solomia\Desktop\особливості обміну речовин\Kak_peredayutsya_vshi_i_kak_izbavitsya_ot_parazitov_u_vzroslih_i_detej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0496" y="3275746"/>
            <a:ext cx="2134540" cy="153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Solomia\Desktop\особливості обміну речовин\Vidi_glistov_u_cheloveka-_kakimi_mozhno_zarazitsy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58626" y="771550"/>
            <a:ext cx="3242245" cy="221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622071" y="3579862"/>
            <a:ext cx="3183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Мають сисний ротовий апарат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01336" y="4515018"/>
            <a:ext cx="32714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Всмоктують поживні речовини </a:t>
            </a:r>
            <a:br>
              <a:rPr lang="uk-UA" dirty="0"/>
            </a:br>
            <a:r>
              <a:rPr lang="uk-UA" dirty="0"/>
              <a:t>усією поверхнею тіла.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2353" y="730900"/>
            <a:ext cx="4611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>
                <a:hlinkClick r:id="rId10"/>
              </a:rPr>
              <a:t>www.youtube.com/watch?v=qJ1JJdiu_Jc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43520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rgbClr val="FFFF00"/>
                </a:solidFill>
              </a:rPr>
              <a:t>Способи живлення тварин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err="1"/>
              <a:t>Пантофаги</a:t>
            </a:r>
            <a:r>
              <a:rPr lang="uk-UA" dirty="0"/>
              <a:t> (всеїдні) – тварини, в раціоні яких є  тваринна і рослинна їжа.</a:t>
            </a:r>
          </a:p>
          <a:p>
            <a:r>
              <a:rPr lang="uk-UA" dirty="0"/>
              <a:t>Борсук, свиня, ведмідь бурий, крук, сорока</a:t>
            </a:r>
          </a:p>
        </p:txBody>
      </p:sp>
      <p:pic>
        <p:nvPicPr>
          <p:cNvPr id="7170" name="Picture 2" descr="C:\Users\Solomia\Desktop\особливості обміну речовин\d0b1d0bed180d181d183d0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71750"/>
            <a:ext cx="2413993" cy="214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olomia\Desktop\особливості обміну речовин\Buryiy-medv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1188" y="2563019"/>
            <a:ext cx="2932980" cy="189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Solomia\Desktop\особливості обміну речовин\174653_origin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97482"/>
            <a:ext cx="2525249" cy="189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3520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olomia\Desktop\особливості обміну речовин\5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0650" y="466935"/>
            <a:ext cx="4467994" cy="2450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rgbClr val="FFFF00"/>
                </a:solidFill>
              </a:rPr>
              <a:t>Тварини-</a:t>
            </a:r>
            <a:r>
              <a:rPr lang="uk-UA" b="1" dirty="0" err="1">
                <a:solidFill>
                  <a:srgbClr val="FFFF00"/>
                </a:solidFill>
              </a:rPr>
              <a:t>фільтратори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8196" name="Picture 4" descr="C:\Users\Solomia\Desktop\особливості обміну речовин\lepadomorpha_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7" y="1347614"/>
            <a:ext cx="3651373" cy="243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Solomia\Desktop\особливості обміну речовин\08440947393505e70b645b8e1f8dacd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910432"/>
            <a:ext cx="3059113" cy="205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7" y="4299942"/>
            <a:ext cx="6682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>
                <a:hlinkClick r:id="rId5"/>
              </a:rPr>
              <a:t>www.youtube.com/watch?time_continue=6&amp;v=Z03ONcWWtIY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323527" y="4669274"/>
            <a:ext cx="4954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>
                <a:hlinkClick r:id="rId6"/>
              </a:rPr>
              <a:t>www.youtube.com/watch?v=v9uKM83QHu8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6624761" y="4669274"/>
            <a:ext cx="91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3.15 хв.</a:t>
            </a:r>
          </a:p>
        </p:txBody>
      </p:sp>
    </p:spTree>
    <p:extLst>
      <p:ext uri="{BB962C8B-B14F-4D97-AF65-F5344CB8AC3E}">
        <p14:creationId xmlns:p14="http://schemas.microsoft.com/office/powerpoint/2010/main" xmlns="" val="2435209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411510"/>
            <a:ext cx="8229600" cy="1285651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FFFF00"/>
                </a:solidFill>
              </a:rPr>
              <a:t>Китовий вус – це рогові пластинки (360-800). Звисають з піднебіння і слугують для проціджування планктону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9218" name="Picture 2" descr="C:\Users\Solomia\Desktop\особливості обміну речовин\sif-15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779" y="2413863"/>
            <a:ext cx="3960440" cy="224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Solomia\Desktop\особливості обміну речовин\00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1709" y="1779662"/>
            <a:ext cx="4646958" cy="310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35209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FFFF00"/>
                </a:solidFill>
              </a:rPr>
              <a:t>Некрофаги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uk-UA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 descr="C:\Users\Solomia\Desktop\особливості обміну речовин\1_5b37c447bdd865b37c447bddc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507" y="2499742"/>
            <a:ext cx="3166591" cy="237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Solomia\Desktop\особливості обміну речовин\19_2_hyena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1956"/>
            <a:ext cx="3002770" cy="214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Solomia\Desktop\особливості обміну речовин\275px-Necrosyrtes_monach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088406"/>
            <a:ext cx="2172677" cy="162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Solomia\Desktop\особливості обміну речовин\1200px-Sarcophaga_nodos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003798"/>
            <a:ext cx="2804638" cy="186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Solomia\Desktop\особливості обміну речовин\788c8c3a639e51a6a317b026c2d0d98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96755"/>
            <a:ext cx="2246281" cy="337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04248" y="4155926"/>
            <a:ext cx="2112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Живляться трупами</a:t>
            </a:r>
            <a:br>
              <a:rPr lang="uk-UA" dirty="0"/>
            </a:br>
            <a:r>
              <a:rPr lang="uk-UA" dirty="0"/>
              <a:t> тварин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27182" y="124025"/>
            <a:ext cx="4970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>
                <a:hlinkClick r:id="rId7"/>
              </a:rPr>
              <a:t>www.youtube.com/watch?v=R97JQ3MegC8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044790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Копрофаги</a:t>
            </a:r>
            <a:endParaRPr lang="uk-UA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1266" name="Picture 2" descr="C:\Users\Solomia\Desktop\особливості обміну речовин\sn_shot-dung_bee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75606"/>
            <a:ext cx="6107832" cy="343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47864" y="567859"/>
            <a:ext cx="3655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- живляться екскрементами тварин</a:t>
            </a:r>
          </a:p>
        </p:txBody>
      </p:sp>
    </p:spTree>
    <p:extLst>
      <p:ext uri="{BB962C8B-B14F-4D97-AF65-F5344CB8AC3E}">
        <p14:creationId xmlns:p14="http://schemas.microsoft.com/office/powerpoint/2010/main" xmlns="" val="2592013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Сапротрофи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9582"/>
            <a:ext cx="8229600" cy="3394472"/>
          </a:xfrm>
        </p:spPr>
        <p:txBody>
          <a:bodyPr/>
          <a:lstStyle/>
          <a:p>
            <a:r>
              <a:rPr lang="uk-UA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живляться мертвою органікою</a:t>
            </a:r>
          </a:p>
        </p:txBody>
      </p:sp>
      <p:pic>
        <p:nvPicPr>
          <p:cNvPr id="12290" name="Picture 2" descr="C:\Users\Solomia\Desktop\особливості обміну речовин\15 (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850" t="18172"/>
          <a:stretch/>
        </p:blipFill>
        <p:spPr bwMode="auto">
          <a:xfrm>
            <a:off x="5148064" y="339502"/>
            <a:ext cx="3785245" cy="351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18781" y="4011910"/>
            <a:ext cx="2473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Молочнокислі бактерії</a:t>
            </a:r>
          </a:p>
        </p:txBody>
      </p:sp>
      <p:pic>
        <p:nvPicPr>
          <p:cNvPr id="12291" name="Picture 3" descr="C:\Users\Solomia\Desktop\особливості обміну речовин\Kak_razmnozhayutsya_dozhdevie_cherv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23678"/>
            <a:ext cx="3936741" cy="245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39480760"/>
      </p:ext>
    </p:extLst>
  </p:cSld>
  <p:clrMapOvr>
    <a:masterClrMapping/>
  </p:clrMapOvr>
</p:sld>
</file>

<file path=ppt/theme/theme1.xml><?xml version="1.0" encoding="utf-8"?>
<a:theme xmlns:a="http://schemas.openxmlformats.org/drawingml/2006/main" name="Паркет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266</TotalTime>
  <Words>236</Words>
  <Application>Microsoft Office PowerPoint</Application>
  <PresentationFormat>Экран (16:9)</PresentationFormat>
  <Paragraphs>44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Паркет</vt:lpstr>
      <vt:lpstr>Особливості обміну речовин гетеротрофного організму. Живлення і травлення</vt:lpstr>
      <vt:lpstr>Метаболізм (обмін речовин)</vt:lpstr>
      <vt:lpstr>Слайд 3</vt:lpstr>
      <vt:lpstr>Слайд 4</vt:lpstr>
      <vt:lpstr>Обмін речовин включає:</vt:lpstr>
      <vt:lpstr>Що таке живлення? А травлення?</vt:lpstr>
      <vt:lpstr>Способи живлення тварин</vt:lpstr>
      <vt:lpstr>Способи живлення тварин</vt:lpstr>
      <vt:lpstr>Способи живлення тварин</vt:lpstr>
      <vt:lpstr>Тварини-фільтратори</vt:lpstr>
      <vt:lpstr>Китовий вус – це рогові пластинки (360-800). Звисають з піднебіння і слугують для проціджування планктону</vt:lpstr>
      <vt:lpstr>Некрофаги</vt:lpstr>
      <vt:lpstr>Копрофаги</vt:lpstr>
      <vt:lpstr>Сапротрофи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Особливості обміну речовин гетеротрофного організму. Живлення і травлення</dc:title>
  <dc:creator>Solomia</dc:creator>
  <cp:lastModifiedBy>Roshko</cp:lastModifiedBy>
  <cp:revision>14</cp:revision>
  <dcterms:created xsi:type="dcterms:W3CDTF">2019-01-30T22:07:04Z</dcterms:created>
  <dcterms:modified xsi:type="dcterms:W3CDTF">2021-02-13T18:49:38Z</dcterms:modified>
</cp:coreProperties>
</file>