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8" r:id="rId14"/>
    <p:sldId id="269" r:id="rId15"/>
    <p:sldId id="267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97632-2FD0-4EB3-915E-AD7F6AD097DB}" type="datetimeFigureOut">
              <a:rPr lang="uk-UA" smtClean="0"/>
              <a:pPr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8768C-CBA9-468C-981B-F880EA915FD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71600" y="476672"/>
            <a:ext cx="7268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знайди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помилку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1556792"/>
            <a:ext cx="517321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810 : 9 = 9</a:t>
            </a:r>
          </a:p>
          <a:p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810 : 9 = 90</a:t>
            </a:r>
          </a:p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810 : 9 = 900</a:t>
            </a:r>
            <a:endParaRPr lang="ru-RU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63688" y="1556792"/>
            <a:ext cx="517321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450 : 5 = 9</a:t>
            </a:r>
          </a:p>
          <a:p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450 : 9 = 900</a:t>
            </a:r>
          </a:p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450 : 9 = 90</a:t>
            </a:r>
            <a:endParaRPr lang="ru-RU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476672"/>
            <a:ext cx="7268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знайди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помилку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63688" y="1556792"/>
            <a:ext cx="517321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320 : 8 = 400</a:t>
            </a:r>
          </a:p>
          <a:p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320 : 8 = 4</a:t>
            </a:r>
          </a:p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320 : 8 = 40</a:t>
            </a:r>
            <a:endParaRPr lang="ru-RU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76672"/>
            <a:ext cx="7268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знайди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помилку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1196752"/>
            <a:ext cx="3188693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 ∙ 7 =</a:t>
            </a:r>
          </a:p>
          <a:p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270 : 9 = </a:t>
            </a:r>
          </a:p>
          <a:p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120 : 6 =</a:t>
            </a:r>
          </a:p>
          <a:p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 ∙ 7 =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1196752"/>
            <a:ext cx="3573414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 ∙ 7 =</a:t>
            </a:r>
          </a:p>
          <a:p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420 : 10 = </a:t>
            </a:r>
          </a:p>
          <a:p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12 ∙ 6 =</a:t>
            </a:r>
          </a:p>
          <a:p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 ∙ 7 =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36296" y="3861048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56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03848" y="2132856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3068960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83768" y="3789040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49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36296" y="1196752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35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189893" y="2060848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42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24328" y="2996952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72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36168" y="1349152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21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8816" y="476672"/>
            <a:ext cx="79742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Швидкий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1196752"/>
            <a:ext cx="2996333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 ∙ 16 =</a:t>
            </a:r>
          </a:p>
          <a:p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450 : 9= </a:t>
            </a:r>
          </a:p>
          <a:p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60 : 3 =</a:t>
            </a:r>
          </a:p>
          <a:p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 ∙ 10 =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2040" y="1124744"/>
            <a:ext cx="3188693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 ∙ 8 =</a:t>
            </a:r>
          </a:p>
          <a:p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150 : 5 = </a:t>
            </a:r>
          </a:p>
          <a:p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56 : 7 =</a:t>
            </a:r>
          </a:p>
          <a:p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10 ∙ 25 =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1196752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25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59832" y="2132856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43808" y="2996952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43808" y="3933056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92280" y="1124744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64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12360" y="1988840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24328" y="2852936"/>
            <a:ext cx="56938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12360" y="3789040"/>
            <a:ext cx="133882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250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8816" y="476672"/>
            <a:ext cx="79742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Швидкий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188640"/>
            <a:ext cx="50699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Назвіть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круглі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числа</a:t>
            </a:r>
            <a:endParaRPr lang="ru-RU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980728"/>
            <a:ext cx="889248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12   40   21   340   70   100   56   204   370   20   11   110   96   640   30   280   </a:t>
            </a:r>
            <a:endParaRPr lang="ru-RU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7584" y="332656"/>
            <a:ext cx="6552728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80 = … </a:t>
            </a:r>
            <a:r>
              <a:rPr lang="ru-RU" sz="72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… = 18 </a:t>
            </a:r>
            <a:r>
              <a:rPr lang="ru-RU" sz="7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190 = …</a:t>
            </a:r>
            <a:r>
              <a:rPr lang="ru-RU" sz="72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…. = 3 </a:t>
            </a:r>
            <a:r>
              <a:rPr lang="ru-RU" sz="7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endParaRPr lang="ru-RU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260648"/>
            <a:ext cx="6976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8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ru-RU" sz="8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412776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8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180</a:t>
            </a:r>
            <a:endParaRPr lang="ru-RU" sz="8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87824" y="2420888"/>
            <a:ext cx="121058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8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19</a:t>
            </a:r>
            <a:endParaRPr lang="ru-RU" sz="8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3501008"/>
            <a:ext cx="121058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8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8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11560" y="116632"/>
            <a:ext cx="75512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Поясніть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, як </a:t>
            </a:r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виконали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ділення</a:t>
            </a:r>
            <a:endParaRPr lang="ru-RU" sz="4000" b="1" cap="none" spc="0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4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820</a:t>
            </a:r>
            <a:endParaRPr lang="ru-RU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412776"/>
            <a:ext cx="748883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120 : 60 = </a:t>
            </a:r>
          </a:p>
          <a:p>
            <a:pPr algn="ctr"/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72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.: 6 </a:t>
            </a:r>
            <a:r>
              <a:rPr lang="ru-RU" sz="72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=</a:t>
            </a:r>
          </a:p>
          <a:p>
            <a:pPr algn="ctr"/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= 2 = 2</a:t>
            </a:r>
            <a:endParaRPr lang="ru-RU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11560" y="116632"/>
            <a:ext cx="75512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Поясніть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, як </a:t>
            </a:r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виконали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ділення</a:t>
            </a:r>
            <a:endParaRPr lang="ru-RU" sz="4000" b="1" cap="none" spc="0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4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820</a:t>
            </a:r>
            <a:endParaRPr lang="ru-RU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412776"/>
            <a:ext cx="748883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420 : 20 = 21 </a:t>
            </a:r>
          </a:p>
          <a:p>
            <a:endParaRPr lang="ru-RU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2636912"/>
            <a:ext cx="6192688" cy="33239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ru-RU" sz="4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  2 </a:t>
            </a:r>
            <a:r>
              <a:rPr lang="ru-RU" sz="4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ru-RU" sz="5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: 2 </a:t>
            </a:r>
            <a:r>
              <a:rPr lang="ru-RU" sz="5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= 20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5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: 2 </a:t>
            </a:r>
            <a:r>
              <a:rPr lang="ru-RU" sz="5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= 1</a:t>
            </a:r>
          </a:p>
          <a:p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20 + 1 = 21 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123728" y="2348880"/>
            <a:ext cx="576064" cy="50405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707904" y="2420888"/>
            <a:ext cx="576064" cy="43204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66227" y="260648"/>
            <a:ext cx="46512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Колективна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робота</a:t>
            </a:r>
            <a:endParaRPr lang="ru-RU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412776"/>
            <a:ext cx="424988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80 : 40 =</a:t>
            </a:r>
          </a:p>
          <a:p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640 : 80 =</a:t>
            </a:r>
          </a:p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360 : 40 = </a:t>
            </a:r>
            <a:endParaRPr lang="ru-RU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1484784"/>
            <a:ext cx="56938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0072" y="2564904"/>
            <a:ext cx="56938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0072" y="3717032"/>
            <a:ext cx="56938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35696" y="188640"/>
            <a:ext cx="46512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Колективна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робота</a:t>
            </a:r>
            <a:endParaRPr lang="ru-RU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412776"/>
            <a:ext cx="401904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420 : 70 =</a:t>
            </a:r>
          </a:p>
          <a:p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540 : 30 =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92080" y="1484784"/>
            <a:ext cx="56938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92080" y="2564904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18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31640" y="188640"/>
            <a:ext cx="558800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Робота над задачею 824</a:t>
            </a:r>
            <a:endParaRPr lang="ru-RU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980728"/>
            <a:ext cx="554461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Л.  - 48 пл.</a:t>
            </a:r>
          </a:p>
          <a:p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М. – 112 пл.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3203848" y="980728"/>
            <a:ext cx="576064" cy="1368152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1268760"/>
            <a:ext cx="39604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 ? п. по 20 пл.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420888"/>
            <a:ext cx="82809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/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1) 48 + 112 = 160 (пл.) – </a:t>
            </a:r>
            <a:r>
              <a:rPr lang="ru-RU" sz="40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;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284984"/>
            <a:ext cx="82809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/>
            <a:r>
              <a:rPr lang="ru-RU" sz="4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2) 160 : 20 = 8 (п.) 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4149080"/>
            <a:ext cx="82809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/>
            <a:r>
              <a:rPr lang="ru-RU" sz="40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Відповідь</a:t>
            </a:r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: на 8 </a:t>
            </a:r>
            <a:r>
              <a:rPr lang="ru-RU" sz="40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полиць</a:t>
            </a:r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16971" y="188640"/>
            <a:ext cx="60173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Виконайте</a:t>
            </a:r>
            <a:r>
              <a:rPr lang="ru-RU" sz="4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перетворення</a:t>
            </a:r>
            <a:endParaRPr lang="ru-RU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80728"/>
            <a:ext cx="8208912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 м 09 см = … </a:t>
            </a:r>
            <a:r>
              <a:rPr lang="ru-RU" sz="72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см</a:t>
            </a:r>
            <a:endParaRPr lang="ru-RU" sz="72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 дм 3 см = … </a:t>
            </a:r>
            <a:r>
              <a:rPr lang="ru-RU" sz="7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см</a:t>
            </a:r>
            <a:endParaRPr lang="ru-RU" sz="72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 см 2 мм = …</a:t>
            </a:r>
            <a:r>
              <a:rPr lang="ru-RU" sz="72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мм</a:t>
            </a:r>
            <a:endParaRPr lang="ru-RU" sz="72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1052736"/>
            <a:ext cx="133882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709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64088" y="2132856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83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08104" y="3284984"/>
            <a:ext cx="954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42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79574" y="188640"/>
            <a:ext cx="28921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Порівняйте</a:t>
            </a:r>
            <a:endParaRPr lang="ru-RU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80728"/>
            <a:ext cx="8208912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 м 30 см …4 м 03 см</a:t>
            </a:r>
          </a:p>
          <a:p>
            <a:r>
              <a:rPr lang="ru-RU" sz="6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 дм 8 см …57 см</a:t>
            </a:r>
          </a:p>
          <a:p>
            <a:r>
              <a:rPr lang="ru-RU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 м 07 см … 1 м 7 дм</a:t>
            </a:r>
            <a:endParaRPr lang="ru-RU" sz="6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1052736"/>
            <a:ext cx="6335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&gt;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1988840"/>
            <a:ext cx="6335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&gt;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2996952"/>
            <a:ext cx="6335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&lt;</a:t>
            </a:r>
            <a:endParaRPr lang="ru-RU" sz="6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Фон для презентаций подел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692696"/>
            <a:ext cx="3168352" cy="14401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2132856"/>
            <a:ext cx="13083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 см</a:t>
            </a:r>
            <a:endParaRPr lang="ru-RU" sz="4800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79912" y="908720"/>
            <a:ext cx="13083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 см</a:t>
            </a:r>
            <a:endParaRPr lang="ru-RU" sz="4800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852936"/>
            <a:ext cx="892380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72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 - ?</a:t>
            </a:r>
            <a:endParaRPr lang="ru-RU" sz="7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0198" y="4005064"/>
            <a:ext cx="8923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 = (5 + 2) ∙ 2 = 14 (см)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417</Words>
  <Application>Microsoft Office PowerPoint</Application>
  <PresentationFormat>Экран (4:3)</PresentationFormat>
  <Paragraphs>106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HP</cp:lastModifiedBy>
  <cp:revision>8</cp:revision>
  <dcterms:created xsi:type="dcterms:W3CDTF">2020-04-02T06:17:33Z</dcterms:created>
  <dcterms:modified xsi:type="dcterms:W3CDTF">2021-02-12T09:16:57Z</dcterms:modified>
</cp:coreProperties>
</file>