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DCFD8-543A-4C2D-A560-8FBC556258FC}" type="datetimeFigureOut">
              <a:rPr lang="uk-UA" smtClean="0"/>
              <a:t>12.02.2021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50EF0-2C78-4309-9D8F-74C1D21AE5D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1232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DCFD8-543A-4C2D-A560-8FBC556258FC}" type="datetimeFigureOut">
              <a:rPr lang="uk-UA" smtClean="0"/>
              <a:t>12.02.2021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50EF0-2C78-4309-9D8F-74C1D21AE5D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1526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DCFD8-543A-4C2D-A560-8FBC556258FC}" type="datetimeFigureOut">
              <a:rPr lang="uk-UA" smtClean="0"/>
              <a:t>12.02.2021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50EF0-2C78-4309-9D8F-74C1D21AE5D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50494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DCFD8-543A-4C2D-A560-8FBC556258FC}" type="datetimeFigureOut">
              <a:rPr lang="uk-UA" smtClean="0"/>
              <a:t>12.02.2021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50EF0-2C78-4309-9D8F-74C1D21AE5D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39427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DCFD8-543A-4C2D-A560-8FBC556258FC}" type="datetimeFigureOut">
              <a:rPr lang="uk-UA" smtClean="0"/>
              <a:t>12.02.2021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50EF0-2C78-4309-9D8F-74C1D21AE5D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57986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DCFD8-543A-4C2D-A560-8FBC556258FC}" type="datetimeFigureOut">
              <a:rPr lang="uk-UA" smtClean="0"/>
              <a:t>12.02.2021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50EF0-2C78-4309-9D8F-74C1D21AE5D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89755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DCFD8-543A-4C2D-A560-8FBC556258FC}" type="datetimeFigureOut">
              <a:rPr lang="uk-UA" smtClean="0"/>
              <a:t>12.02.2021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50EF0-2C78-4309-9D8F-74C1D21AE5D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63770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DCFD8-543A-4C2D-A560-8FBC556258FC}" type="datetimeFigureOut">
              <a:rPr lang="uk-UA" smtClean="0"/>
              <a:t>12.02.2021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50EF0-2C78-4309-9D8F-74C1D21AE5D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63591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DCFD8-543A-4C2D-A560-8FBC556258FC}" type="datetimeFigureOut">
              <a:rPr lang="uk-UA" smtClean="0"/>
              <a:t>12.02.2021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50EF0-2C78-4309-9D8F-74C1D21AE5D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99510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DCFD8-543A-4C2D-A560-8FBC556258FC}" type="datetimeFigureOut">
              <a:rPr lang="uk-UA" smtClean="0"/>
              <a:t>12.02.2021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50EF0-2C78-4309-9D8F-74C1D21AE5D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4498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DCFD8-543A-4C2D-A560-8FBC556258FC}" type="datetimeFigureOut">
              <a:rPr lang="uk-UA" smtClean="0"/>
              <a:t>12.02.2021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50EF0-2C78-4309-9D8F-74C1D21AE5D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85945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8DCFD8-543A-4C2D-A560-8FBC556258FC}" type="datetimeFigureOut">
              <a:rPr lang="uk-UA" smtClean="0"/>
              <a:t>12.02.2021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550EF0-2C78-4309-9D8F-74C1D21AE5D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57610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 smtClean="0"/>
              <a:t>Ділення</a:t>
            </a:r>
            <a:r>
              <a:rPr lang="ru-RU" dirty="0" smtClean="0"/>
              <a:t> чисел виду 40:20, 400:200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https://www.youtube.com/watch?v=WPMC_hPEt4s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60585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Ділення чисел виду 40:20, 400:200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Ділення чисел виду 40:20, 400:200</dc:title>
  <dc:creator>HP</dc:creator>
  <cp:lastModifiedBy>HP</cp:lastModifiedBy>
  <cp:revision>1</cp:revision>
  <dcterms:created xsi:type="dcterms:W3CDTF">2021-02-12T09:18:05Z</dcterms:created>
  <dcterms:modified xsi:type="dcterms:W3CDTF">2021-02-12T09:19:36Z</dcterms:modified>
</cp:coreProperties>
</file>