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65" r:id="rId3"/>
    <p:sldId id="266" r:id="rId4"/>
    <p:sldId id="257" r:id="rId5"/>
    <p:sldId id="258" r:id="rId6"/>
    <p:sldId id="259" r:id="rId7"/>
    <p:sldId id="267" r:id="rId8"/>
    <p:sldId id="260" r:id="rId9"/>
    <p:sldId id="268" r:id="rId10"/>
    <p:sldId id="261" r:id="rId11"/>
    <p:sldId id="262" r:id="rId12"/>
    <p:sldId id="263" r:id="rId13"/>
    <p:sldId id="264" r:id="rId14"/>
    <p:sldId id="269" r:id="rId1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660"/>
  </p:normalViewPr>
  <p:slideViewPr>
    <p:cSldViewPr snapToGrid="0">
      <p:cViewPr varScale="1">
        <p:scale>
          <a:sx n="46" d="100"/>
          <a:sy n="46" d="100"/>
        </p:scale>
        <p:origin x="74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6463-EE59-474F-80AB-8D291BD591C4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7BF3-597C-468E-AD16-A305868A33DB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1437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6463-EE59-474F-80AB-8D291BD591C4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7BF3-597C-468E-AD16-A305868A33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68687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6463-EE59-474F-80AB-8D291BD591C4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7BF3-597C-468E-AD16-A305868A33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2248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6463-EE59-474F-80AB-8D291BD591C4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7BF3-597C-468E-AD16-A305868A33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952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6463-EE59-474F-80AB-8D291BD591C4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7BF3-597C-468E-AD16-A305868A33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3238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6463-EE59-474F-80AB-8D291BD591C4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7BF3-597C-468E-AD16-A305868A33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8383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6463-EE59-474F-80AB-8D291BD591C4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7BF3-597C-468E-AD16-A305868A33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3858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6463-EE59-474F-80AB-8D291BD591C4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7BF3-597C-468E-AD16-A305868A33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9398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6463-EE59-474F-80AB-8D291BD591C4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7BF3-597C-468E-AD16-A305868A33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7029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6463-EE59-474F-80AB-8D291BD591C4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7BF3-597C-468E-AD16-A305868A33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2080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6463-EE59-474F-80AB-8D291BD591C4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7BF3-597C-468E-AD16-A305868A33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45202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6463-EE59-474F-80AB-8D291BD591C4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7BF3-597C-468E-AD16-A305868A33DB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39316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6463-EE59-474F-80AB-8D291BD591C4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7BF3-597C-468E-AD16-A305868A33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45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6463-EE59-474F-80AB-8D291BD591C4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7BF3-597C-468E-AD16-A305868A33DB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495354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6463-EE59-474F-80AB-8D291BD591C4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7BF3-597C-468E-AD16-A305868A33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6874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6463-EE59-474F-80AB-8D291BD591C4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7BF3-597C-468E-AD16-A305868A33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97550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6463-EE59-474F-80AB-8D291BD591C4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7BF3-597C-468E-AD16-A305868A33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2182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59D6463-EE59-474F-80AB-8D291BD591C4}" type="datetimeFigureOut">
              <a:rPr lang="uk-UA" smtClean="0"/>
              <a:t>10.02.2021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E017BF3-597C-468E-AD16-A305868A33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93173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891" y="374073"/>
            <a:ext cx="11284526" cy="184958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</a:t>
            </a:r>
            <a:br>
              <a:rPr lang="ru-RU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класс</a:t>
            </a:r>
            <a:br>
              <a:rPr lang="ru-RU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речи. Культура речи </a:t>
            </a:r>
            <a:br>
              <a:rPr lang="ru-RU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Идеи, опередившие время</a:t>
            </a:r>
            <a:endParaRPr lang="uk-UA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92382" y="2847109"/>
            <a:ext cx="9275618" cy="2410691"/>
          </a:xfrm>
        </p:spPr>
        <p:txBody>
          <a:bodyPr>
            <a:noAutofit/>
          </a:bodyPr>
          <a:lstStyle/>
          <a:p>
            <a:pPr algn="l"/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Слушаем: отмечаем смысловые части текста. </a:t>
            </a:r>
            <a:endParaRPr lang="ru-RU" sz="3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Говорим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пересказываем указанную часть текста, составляем диалог. </a:t>
            </a:r>
            <a:endParaRPr lang="ru-RU" sz="3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Пишем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сообщение о  выдающемся ученом. </a:t>
            </a:r>
            <a:endParaRPr lang="uk-UA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19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Результат пошуку зображень за запитом в и вернадский биограф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93" y="2966069"/>
            <a:ext cx="7212183" cy="3341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Результат пошуку зображень за запитом в и вернадский биограф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3912" y="2611098"/>
            <a:ext cx="4113746" cy="405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Результат пошуку зображень за запитом в и вернадский биография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3912" y="358156"/>
            <a:ext cx="4005230" cy="225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Результат пошуку зображень за запитом в и вернадский биографи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66" y="755454"/>
            <a:ext cx="6096000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115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Результат пошуку зображень за запитом в и вернадский биограф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71" y="2547830"/>
            <a:ext cx="29718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Результат пошуку зображень за запитом в и вернадский биограф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539" y="206345"/>
            <a:ext cx="1652443" cy="2163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Результат пошуку зображень за запитом в и вернадский биографи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5174" y="1641764"/>
            <a:ext cx="3294207" cy="4716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Результат пошуку зображень за запитом в и вернадский биографи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071" y="753206"/>
            <a:ext cx="3967319" cy="5604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035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32507"/>
            <a:ext cx="12032673" cy="170410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текст. </a:t>
            </a:r>
            <a:br>
              <a:rPr lang="ru-RU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количество смысловых частей в  нем.</a:t>
            </a:r>
            <a:endParaRPr lang="uk-UA" sz="2400" b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0163" y="1371601"/>
            <a:ext cx="11762510" cy="5029199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Ноосфера В.  Вернадского </a:t>
            </a:r>
          </a:p>
          <a:p>
            <a:pPr algn="just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Достаточно только произнести имя Владимира Ивановича Вернадского (1863–1945), как перед нами предстает образ известного ученого и  необыкновенного человека. Выдвинутые им идеи в  области геохимии и  биохимии неподвластны времени. Особенно это касается учения о  ноосфере. Ноосфера (от греч.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noos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— разум)  — это современная биосфера, частью которой является человечество. Вернадский считал движущей силой ноосферы не только разум, но и  дух народа  — его биополе. Ученый писал о  влиянии на развитие Земли не просто живой природы, а  целенаправленной деятельности человека. Действительно, часто в  местах народных волнений происходят природные катаклизмы. И только в XXI веке эти научные идеи получили экспериментальное подтверждение.</a:t>
            </a:r>
            <a:endParaRPr lang="uk-UA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37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9710" y="602673"/>
            <a:ext cx="111598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Уже с  XIX века технический прогресс дал возможность преобразовывать Землю. И  не всегда с  пользой для нее. Деятельность человека незаметно для него самого постепенно превратилась в  мощную геологическую силу. Человечество обязано согласовывать свою деятельность с  естественными законами развития природы. Имя Вернадского тесно связано с  Украиной. Он был инициатором образования в 1919 г. Академии наук Украины и первым ее президентом. Далекий предок ученого был запорожским казаком. Вернадский вспоминал: «Детские годы я  провел в  Украине: в  Полтаве, в  Харькове, бывал в  Киеве. Родители хорошо знали украинский язык. Мать прекрасно пела украинские песни».</a:t>
            </a:r>
            <a:endParaRPr lang="uk-UA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63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8927" y="540328"/>
            <a:ext cx="1095201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Вернадского очаровывали украинские пейзажи, красота степи. Он купил в  селе Шишаки на берегу 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Псла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землю и  построил дачу, на которой всегда было многолюдно. В  этом доме он работал с  огромным энтузиазмом. Вернадского называют «Ломоносовым XX века». Его идеи опережали время. Только сейчас, в  условиях критического обострения проблем, носящих глобальный характер, становятся понятными его слова. (Из 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интернет-ресурсов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14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Результат пошуку зображень за запитом ноосфер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82" y="3885765"/>
            <a:ext cx="4876800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Результат пошуку зображень за запитом ноосфер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214959"/>
            <a:ext cx="4894407" cy="3670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old.ihst.ru/~biosphere/Mag_1/noospher.files/image002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4812" y="532105"/>
            <a:ext cx="3959224" cy="609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831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4237" y="768927"/>
            <a:ext cx="1109749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со словом. </a:t>
            </a:r>
          </a:p>
          <a:p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Объясните, как вы понимаете слово </a:t>
            </a:r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идея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Однозначно оно или многозначно? В  каких словосочетаниях оно употребляется в  этом тексте? Как вы понимаете выражение </a:t>
            </a:r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претворить идею в  жизнь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36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  предложением. </a:t>
            </a:r>
          </a:p>
          <a:p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Выпишите из текста определение </a:t>
            </a:r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ноосферы 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  объясните знаки препинания. В  каком стиле речи определения понятий, терминов встречаются чаще всего?</a:t>
            </a:r>
            <a:endParaRPr lang="uk-UA" sz="3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46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Результат пошуку зображень за запитом ноосфер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55" y="1018966"/>
            <a:ext cx="5801881" cy="4351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Результат пошуку зображень за запитом ноосфер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119" y="1065278"/>
            <a:ext cx="4991390" cy="4258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026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0164" y="249382"/>
            <a:ext cx="11471563" cy="2161309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Преобразуйте простые предложения в  сложносочиненные.</a:t>
            </a:r>
            <a:br>
              <a:rPr lang="ru-RU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смысловые отношения они выражают?</a:t>
            </a:r>
            <a:endParaRPr lang="uk-UA" sz="3200" b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2410691"/>
            <a:ext cx="10370127" cy="3927763"/>
          </a:xfrm>
        </p:spPr>
        <p:txBody>
          <a:bodyPr>
            <a:normAutofit fontScale="92500"/>
          </a:bodyPr>
          <a:lstStyle/>
          <a:p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Выдвинутые Вернадским идеи в  области геохимии и  биохимии неподвластны времени. Особенно это касается учения о  ноосфере.</a:t>
            </a:r>
          </a:p>
          <a:p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 Уже с  XIX века технический прогресс дал возможность преобразовывать Землю. И  не всегда с  пользой для нее. </a:t>
            </a:r>
          </a:p>
          <a:p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Имя Вернадского тесно связано с  Украиной. Далекий предок ученого был запорожским казаком.</a:t>
            </a:r>
            <a:endParaRPr lang="uk-UA" sz="3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69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1164" y="19887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  текстом. Определите стиль текста. Есть ли в  нем черты другого стиля? Какого? Перечислите основные черты научного стиля. </a:t>
            </a:r>
            <a:endParaRPr lang="uk-UA" sz="2800" b="1" dirty="0">
              <a:solidFill>
                <a:schemeClr val="bg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837" y="1046452"/>
            <a:ext cx="12081163" cy="533356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каких основных смысловых частей состоит текст? Озаглавьте их. Перескажите (по выбору) одну из частей. </a:t>
            </a:r>
          </a:p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Советуем запомнить! </a:t>
            </a:r>
          </a:p>
          <a:p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новое </a:t>
            </a:r>
          </a:p>
          <a:p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удивительное </a:t>
            </a:r>
          </a:p>
          <a:p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поразительное </a:t>
            </a:r>
          </a:p>
          <a:p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ошеломляющее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открытие </a:t>
            </a:r>
            <a:endParaRPr lang="uk-UA" sz="3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99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Творческое задание </a:t>
            </a:r>
            <a:b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Обсудите с  опорой на текст: </a:t>
            </a:r>
            <a:b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какие идеи академика В.  Вернадского опередили время? </a:t>
            </a:r>
            <a:b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почему в  наши дни они стали особенно актуальными?</a:t>
            </a:r>
            <a:endParaRPr lang="uk-UA" sz="28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4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Полминутки для шутки </a:t>
            </a:r>
          </a:p>
          <a:p>
            <a:pPr marL="0" indent="0" algn="ctr">
              <a:buNone/>
            </a:pPr>
            <a:endParaRPr lang="ru-RU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Невежество  — лучшая в  мире наука, она дается без труда и  не печалит душу. </a:t>
            </a:r>
          </a:p>
          <a:p>
            <a:pPr marL="0" indent="0">
              <a:buNone/>
            </a:pPr>
            <a:r>
              <a:rPr lang="ru-RU" sz="4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(Дж. Бруно)</a:t>
            </a:r>
            <a:endParaRPr lang="uk-UA" sz="4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50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758055" cy="881784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</a:t>
            </a:r>
            <a:r>
              <a:rPr lang="uk-UA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</a:t>
            </a:r>
            <a:endParaRPr lang="uk-UA" sz="3600" b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1745673"/>
            <a:ext cx="10288588" cy="48006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Напишите небольшое сообщение о  В.  Вернадском, дополнив информацию, полученную на уроке, данной ниже </a:t>
            </a:r>
          </a:p>
          <a:p>
            <a:pPr algn="just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Трудно сказать, когда пробудилась у Вернадского глубокая любовь к  искусству. Пожалуй, в  детстве, когда он слушал летом в  деревне мелодичные украинские песни, когда няня рассказывала ему сказки, когда посещал с  родителями музеи. Вернадский писал: «Художественную литературу люблю и  за ней внимательно слежу». Особенно нравилось ему стихотворение Ф.  Тютчева с  фразой, ставшей крылатой: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«Мысль изреченная есть ложь». Это значит: наблюдай природу, используй ее дары, радуйся ей  — и  внимай, молчи.</a:t>
            </a:r>
            <a:endParaRPr lang="uk-UA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87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Результат пошуку зображень за запитом ноосфер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722" y="604694"/>
            <a:ext cx="4876800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Результат пошуку зображень за запитом ноосфер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273" y="350862"/>
            <a:ext cx="5008418" cy="3598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Результат пошуку зображень за запитом ноосфер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722" y="3747944"/>
            <a:ext cx="4219284" cy="2884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611090" y="4135582"/>
            <a:ext cx="629689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учебнику: </a:t>
            </a:r>
          </a:p>
          <a:p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Баландина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 Ф. Б20 Русский язык (4-й год обучения) для общеобразовательных учебных заведений с  украинским языком обучения : учебник для 8 класса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учеб. заведений  / Н.  Ф. 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Баландина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Е.  Ю. 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Крюченкова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Х. : Издательство «Ранок», 2016. — 256  с.  : ил.</a:t>
            </a:r>
            <a:endParaRPr lang="uk-UA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89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67</TotalTime>
  <Words>129</Words>
  <Application>Microsoft Office PowerPoint</Application>
  <PresentationFormat>Широкоэкранный</PresentationFormat>
  <Paragraphs>34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Century Gothic</vt:lpstr>
      <vt:lpstr>Times New Roman</vt:lpstr>
      <vt:lpstr>Wingdings 3</vt:lpstr>
      <vt:lpstr>Сектор</vt:lpstr>
      <vt:lpstr>Русский язык 8 класс  Развитие речи. Культура речи  Идеи, опередившие время</vt:lpstr>
      <vt:lpstr>Презентация PowerPoint</vt:lpstr>
      <vt:lpstr>Презентация PowerPoint</vt:lpstr>
      <vt:lpstr>Прочитайте текст.  Определите количество смысловых частей в  нем.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Преобразуйте простые предложения в  сложносочиненные. Какие смысловые отношения они выражают?</vt:lpstr>
      <vt:lpstr>Работа с  текстом. Определите стиль текста. Есть ли в  нем черты другого стиля? Какого? Перечислите основные черты научного стиля. </vt:lpstr>
      <vt:lpstr>Творческое задание   Обсудите с  опорой на текст:  1) какие идеи академика В.  Вернадского опередили время?  2) почему в  наши дни они стали особенно актуальными?</vt:lpstr>
      <vt:lpstr>Домашнее задание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Русский язык 8 класс  Развитие речи. Культура речи  Идеи, опередившие время</dc:title>
  <dc:creator>Svitlana</dc:creator>
  <cp:lastModifiedBy>Svitlana</cp:lastModifiedBy>
  <cp:revision>19</cp:revision>
  <dcterms:created xsi:type="dcterms:W3CDTF">2021-02-10T16:59:54Z</dcterms:created>
  <dcterms:modified xsi:type="dcterms:W3CDTF">2021-02-10T18:07:52Z</dcterms:modified>
</cp:coreProperties>
</file>