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5" r:id="rId9"/>
    <p:sldId id="262" r:id="rId10"/>
    <p:sldId id="266" r:id="rId11"/>
    <p:sldId id="267" r:id="rId12"/>
    <p:sldId id="263" r:id="rId13"/>
    <p:sldId id="268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06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355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279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0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403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6800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853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883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500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48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0853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7422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8290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714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7093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4716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7369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DAB2F6E-4220-4768-869C-FF5C501A7720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884B25F-A0DD-4BD4-B38F-7E7521AF4B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59801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6418" y="748145"/>
            <a:ext cx="11305309" cy="13694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язык. 9 класс</a:t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речи. Культура речи </a:t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Слушайте все! </a:t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общения по мобильному телефону.</a:t>
            </a:r>
            <a:endParaRPr lang="uk-UA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6419" y="3054927"/>
            <a:ext cx="11305308" cy="3200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эссе, определяем актуальность проблемы. </a:t>
            </a:r>
          </a:p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Говорим: обсуждаем правила общения по мобильному телефону. </a:t>
            </a:r>
          </a:p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Пишем комментарий; отвечаем на данные вопросы.</a:t>
            </a:r>
            <a:endParaRPr lang="uk-UA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4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" y="323562"/>
            <a:ext cx="11111345" cy="132556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устного и  письменного, монологического и  диалогического, официального и  неофициального, межличностного и  массового, вербального и  невербального общения, выделяют также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  </a:t>
            </a:r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дистантное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2556165"/>
            <a:ext cx="10967461" cy="3636818"/>
          </a:xfrm>
        </p:spPr>
        <p:txBody>
          <a:bodyPr>
            <a:normAutofit/>
          </a:bodyPr>
          <a:lstStyle/>
          <a:p>
            <a:r>
              <a:rPr lang="uk-UA" b="1" dirty="0" err="1" smtClean="0">
                <a:solidFill>
                  <a:schemeClr val="tx1"/>
                </a:solidFill>
              </a:rPr>
              <a:t>Контактное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общение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ru-RU" dirty="0" smtClean="0">
                <a:solidFill>
                  <a:schemeClr val="tx1"/>
                </a:solidFill>
              </a:rPr>
              <a:t>Собеседники находятся в  одном месте и  в одно время.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b="1" dirty="0" err="1" smtClean="0">
                <a:solidFill>
                  <a:schemeClr val="tx1"/>
                </a:solidFill>
              </a:rPr>
              <a:t>Дистантное</a:t>
            </a:r>
            <a:r>
              <a:rPr lang="ru-RU" dirty="0" smtClean="0">
                <a:solidFill>
                  <a:schemeClr val="tx1"/>
                </a:solidFill>
              </a:rPr>
              <a:t> общение. Собеседники находятся на расстоянии. </a:t>
            </a:r>
            <a:r>
              <a:rPr lang="ru-RU" dirty="0" err="1" smtClean="0">
                <a:solidFill>
                  <a:schemeClr val="tx1"/>
                </a:solidFill>
              </a:rPr>
              <a:t>Дистантное</a:t>
            </a:r>
            <a:r>
              <a:rPr lang="ru-RU" dirty="0" smtClean="0">
                <a:solidFill>
                  <a:schemeClr val="tx1"/>
                </a:solidFill>
              </a:rPr>
              <a:t> общение осуществляется опосредовано, при помощи различных технических средств: телефона, радио, телевидения, Интернета и  т. п. 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96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учитель на уро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79" y="2421504"/>
            <a:ext cx="4618621" cy="396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езультат пошуку зображень за запитом дистанционное обуч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55" y="779398"/>
            <a:ext cx="5308726" cy="328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69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0" y="353292"/>
            <a:ext cx="11244553" cy="22028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эссе испанского писателя и журналиста А. Переса-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Реверте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Определите актуальность поднятой автором проблемы.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0"/>
            <a:ext cx="11700163" cy="4010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МОБИЛЬНИК 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Маноло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Мария Луиса или как там тебя зовут. Твой телефон у меня уже поперёк горла. Клянусь, чувак. Или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чувиха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Извини, что приходится обращаться к тебе вот так, в письменной форме, более-менее публично. Это избавляет меня от необходимости жаловаться неважно кому, что ты рассказываешь по телефону всю свою жизнь, а я не знаю, куда деваться. Драться с тобой мне все же не хотелось бы. Поэтому и пишу эти строки. Не исключено, что так думаю не только я, но и все остальные.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2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327" y="561109"/>
            <a:ext cx="1111827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Повстречав тебя на улице, я решил, что ты сумасшедший. А что еще можно подумать о человеке, который громко разговаривает сам с собой и отчаянно жестикулирует. Форменный псих. Только разглядев прижатую к твоему уху трубку, я понял, в чем дело. А заодно я узнал, что неделя кончается, а поставщик тебя подводит. Мне, по правде, поставщик был до фонаря. Однако в тот момент к моим собственным проблемам прибавились твои. Через полчаса я снова повстречал тебя в кафе. Я сразу узнал тебя по глупой физиономии и манере орать в телефонную трубку. Я как раз купил замечательную старую книгу о далеких берегах и мореплавателях прошлого. Мне хотелось прочесть несколько страниц и ощутить их прелесть. Вместо этого пришлось выслушивать, что ты здесь, в кафе (это я, предположим, и так знал — ты же сидел за соседним столиком).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945" y="374074"/>
            <a:ext cx="1163781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следующий день ты был в аэропорту. Я знаю это, потому что стоял за тобой в очереди и слышал, как ты объяснял сынишке, что бензопила сломалась. Я так и не понял, зачем твоему сыну в столь юном возрасте понадобился этот инструмент,— могу лишь сказать, что через пять минут я стал специалистом по бензопилам. Домой я возвращался в поезде, и там, разумеется, тоже был ты. Я узнал тебя по громкой мелодии в твоем телефоне. Она звучала раз пятнадцать. На этот раз ты превратился в делового человека, решительного и напористого. Вскоре весь вагон был в курсе мельчайших подробностей твоей профессиональной деятельности. Это было ужасно. Возможно, поэтому, когда я вышел на перрон, включил собственный телефон и заговорил вполголоса, прикрывая микрофон ладонью, проводница посмотрела на меня с недоверием. Парню, который говорит так тихо, точно есть что скрывать.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0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237" y="727362"/>
            <a:ext cx="111806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  текстом. </a:t>
            </a:r>
          </a:p>
          <a:p>
            <a:pPr algn="just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Определите, насколько актуальна затронутая проблема.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почему автор не делает замечание отдельному человеку, а  пишет эссе. Как вы полагаете, публицист только обличает невежду или в  то же время дает читателю урок этикета  — перечисляет нормы пользования мобильным телефоном? Свое мнение обоснуйте. </a:t>
            </a:r>
          </a:p>
          <a:p>
            <a:pPr algn="just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в  тексте тезис и  его доказательства. </a:t>
            </a:r>
          </a:p>
          <a:p>
            <a:pPr algn="just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со словом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Найдите в  тексте слова и  выражения, которые содержат негативную оценку. Подумайте, почему их так много.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7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зультат пошуку зображень за запитом Правила этикета при общении по мобильному телефо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46" y="475988"/>
            <a:ext cx="6670964" cy="590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74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10" y="685800"/>
            <a:ext cx="1140921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задания.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Ознакомьтесь с  данными ниже правилами этикета. Расскажите, какие из них были нарушены в  описанных публицистом сценках. </a:t>
            </a:r>
          </a:p>
          <a:p>
            <a:pPr algn="ctr"/>
            <a:r>
              <a:rPr lang="ru-RU" sz="2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этикета при общении по мобильному телефону </a:t>
            </a:r>
          </a:p>
          <a:p>
            <a:pPr algn="ctr"/>
            <a:endParaRPr lang="ru-RU" sz="2800" b="1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нельзя пользоваться мобильным телефоном: на занятиях, в  театрах, кинотеатрах, на концертах, выставках и  в музеях; в общественном транспорте, в  магазинах, кафе, ресторанах и  других общественных местах, если расстояние до ближайшего человека меньше трех метров;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рингтоны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должны быть громкими и  пошлыми;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некрасиво набирать СМС во время общения с  реальным собеседником;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неприлично читать чужую СМС-переписку или проверять, когда, кто и  кому звонил;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нельзя фотографировать незнакомых людей без их согласия;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верх неприличия  — тайком записывать чужие разговоры на диктофон.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езультат пошуку зображень за запитом Правила этикета при общении по мобильному телефо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75" y="665018"/>
            <a:ext cx="10554683" cy="534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11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Результат пошуку зображень за запитом Правила этикета при общении по мобильному телефо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64" y="474692"/>
            <a:ext cx="8977745" cy="605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85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2055" y="415636"/>
            <a:ext cx="107026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посильное задание и  выполните его.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Напишите краткий комментарий к  данному разговору по мобильному телефону. </a:t>
            </a: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Привет, Лариска!!! Как дела? А я в автобусе еду!!! В автобусе, говорю еду!!! Я те говорю, в автобусе я еду!!!! Автовокзал проезжаем… Как там Санька??? Да ты что???! А ты что???! Ну, вообще!!! Ха-ха-ха!!!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Напишите, что следует делать, если звонок застал вас в  неудобном для разговора месте (транспорт, магазин, встреча и  т. п.). Почему в  начале разговора после приветствия следует спросить, удобно ли вашему собеседнику разговаривать? Почему людям не нравится, когда папарацци их фотографируют, а  тем более записывают их высказывания на диктофон? Подумайте, почему департамент образования Южной Кореи предложил включить в  школьный учебный план курс «мобильного» этикета. Следует ли перенять этот опыт?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64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езультат пошуку зображень за запитом Правила этикета при общении по мобильному телефо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48" y="536431"/>
            <a:ext cx="5304891" cy="398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езультат пошуку зображень за запитом Правила этикета при общении по мобильному телефон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491" y="536431"/>
            <a:ext cx="487680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36817" y="4821383"/>
            <a:ext cx="776547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Ф. Б20 Русский язык (5-й год обучения) для общеобразовательных учебных заведений с обучением на украинском языке : учеб. для 9 класса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 Н. Ф.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Харьков : Изд-во «Ранок», 2017. — 256 с. : ил.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4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</TotalTime>
  <Words>536</Words>
  <Application>Microsoft Office PowerPoint</Application>
  <PresentationFormat>Широкоэкранный</PresentationFormat>
  <Paragraphs>33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Times New Roman</vt:lpstr>
      <vt:lpstr>Wingdings 3</vt:lpstr>
      <vt:lpstr>Сектор</vt:lpstr>
      <vt:lpstr>Русский язык. 9 класс Развитие речи. Культура речи  Слушайте все!  Правила общения по мобильному телефону.</vt:lpstr>
      <vt:lpstr>  Кроме устного и  письменного, монологического и  диалогического, официального и  неофициального, межличностного и  массового, вербального и  невербального общения, выделяют также  контактное и  дистантное.</vt:lpstr>
      <vt:lpstr>Презентация PowerPoint</vt:lpstr>
      <vt:lpstr>Прочитайте эссе испанского писателя и журналиста А. Переса-Реверте. Определите актуальность поднятой автором проблемы.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язык. 9 класс Развитие речи. Культура речи  Слушайте все!</dc:title>
  <dc:creator>Svitlana</dc:creator>
  <cp:lastModifiedBy>Svitlana</cp:lastModifiedBy>
  <cp:revision>16</cp:revision>
  <dcterms:created xsi:type="dcterms:W3CDTF">2021-02-10T18:19:27Z</dcterms:created>
  <dcterms:modified xsi:type="dcterms:W3CDTF">2021-02-10T18:58:24Z</dcterms:modified>
</cp:coreProperties>
</file>