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1922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290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431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5083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9651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174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9199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503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5219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306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2117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344C7-67C7-4DE4-8013-3635BA0B9C74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C1EFF-4992-4004-8500-C9F7AD1C22B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88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Займенник.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sz="5400" dirty="0" smtClean="0"/>
              <a:t>Редагування </a:t>
            </a:r>
            <a:r>
              <a:rPr lang="uk-UA" sz="5400" smtClean="0"/>
              <a:t>тексту.</a:t>
            </a:r>
          </a:p>
          <a:p>
            <a:endParaRPr lang="uk-UA" sz="5400" dirty="0" smtClean="0"/>
          </a:p>
          <a:p>
            <a:r>
              <a:rPr lang="en-US" sz="3000" dirty="0" smtClean="0"/>
              <a:t>https://www.youtube.com/watch?v=QTObJuehQ0Y</a:t>
            </a:r>
            <a:endParaRPr lang="uk-UA" sz="3000" dirty="0"/>
          </a:p>
        </p:txBody>
      </p:sp>
    </p:spTree>
    <p:extLst>
      <p:ext uri="{BB962C8B-B14F-4D97-AF65-F5344CB8AC3E}">
        <p14:creationId xmlns:p14="http://schemas.microsoft.com/office/powerpoint/2010/main" val="42168160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Займенник.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Займенник. </dc:title>
  <dc:creator>HP</dc:creator>
  <cp:lastModifiedBy>HP</cp:lastModifiedBy>
  <cp:revision>1</cp:revision>
  <dcterms:created xsi:type="dcterms:W3CDTF">2021-02-12T08:59:37Z</dcterms:created>
  <dcterms:modified xsi:type="dcterms:W3CDTF">2021-02-12T09:02:56Z</dcterms:modified>
</cp:coreProperties>
</file>