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mp3" ContentType="audio/unknown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Default Extension="wav" ContentType="audio/wav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F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4FFDB-BAB9-4145-9A2C-E54690F62653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FA0C2-5394-4FFE-B786-AF9DA60CA0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03682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4FFDB-BAB9-4145-9A2C-E54690F62653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FA0C2-5394-4FFE-B786-AF9DA60CA0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02934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4FFDB-BAB9-4145-9A2C-E54690F62653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FA0C2-5394-4FFE-B786-AF9DA60CA0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68521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4FFDB-BAB9-4145-9A2C-E54690F62653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FA0C2-5394-4FFE-B786-AF9DA60CA0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64578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4FFDB-BAB9-4145-9A2C-E54690F62653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FA0C2-5394-4FFE-B786-AF9DA60CA0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148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4FFDB-BAB9-4145-9A2C-E54690F62653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FA0C2-5394-4FFE-B786-AF9DA60CA0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0070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4FFDB-BAB9-4145-9A2C-E54690F62653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FA0C2-5394-4FFE-B786-AF9DA60CA0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37009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4FFDB-BAB9-4145-9A2C-E54690F62653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FA0C2-5394-4FFE-B786-AF9DA60CA0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09024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4FFDB-BAB9-4145-9A2C-E54690F62653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FA0C2-5394-4FFE-B786-AF9DA60CA0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99741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4FFDB-BAB9-4145-9A2C-E54690F62653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FA0C2-5394-4FFE-B786-AF9DA60CA0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9461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4FFDB-BAB9-4145-9A2C-E54690F62653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FA0C2-5394-4FFE-B786-AF9DA60CA0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8341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4FFDB-BAB9-4145-9A2C-E54690F62653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1FA0C2-5394-4FFE-B786-AF9DA60CA0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1960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microsoft.com/office/2007/relationships/media" Target="../media/media4.wav"/><Relationship Id="rId5" Type="http://schemas.openxmlformats.org/officeDocument/2006/relationships/image" Target="../media/image2.png"/><Relationship Id="rId4" Type="http://schemas.microsoft.com/office/2007/relationships/media" Target="../media/media3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2.png"/><Relationship Id="rId4" Type="http://schemas.microsoft.com/office/2007/relationships/media" Target="../media/media6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Квиточка\Desktop\ДО\2 клас\medium_DSCF8326-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9592"/>
          <a:stretch/>
        </p:blipFill>
        <p:spPr bwMode="auto">
          <a:xfrm>
            <a:off x="0" y="0"/>
            <a:ext cx="922487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7809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b="1" dirty="0" err="1" smtClean="0">
                <a:solidFill>
                  <a:srgbClr val="006600"/>
                </a:solidFill>
                <a:latin typeface="Book Antiqua" panose="02040602050305030304" pitchFamily="18" charset="0"/>
              </a:rPr>
              <a:t>Антоніо</a:t>
            </a:r>
            <a:r>
              <a:rPr lang="uk-UA" b="1" dirty="0" smtClean="0">
                <a:solidFill>
                  <a:srgbClr val="006600"/>
                </a:solidFill>
                <a:latin typeface="Book Antiqua" panose="02040602050305030304" pitchFamily="18" charset="0"/>
              </a:rPr>
              <a:t> </a:t>
            </a:r>
            <a:r>
              <a:rPr lang="uk-UA" b="1" dirty="0" err="1" smtClean="0">
                <a:solidFill>
                  <a:srgbClr val="006600"/>
                </a:solidFill>
                <a:latin typeface="Book Antiqua" panose="02040602050305030304" pitchFamily="18" charset="0"/>
              </a:rPr>
              <a:t>Вівальді</a:t>
            </a:r>
            <a:r>
              <a:rPr lang="uk-UA" b="1" dirty="0" smtClean="0">
                <a:solidFill>
                  <a:srgbClr val="006600"/>
                </a:solidFill>
                <a:latin typeface="Book Antiqua" panose="02040602050305030304" pitchFamily="18" charset="0"/>
              </a:rPr>
              <a:t>. Весна</a:t>
            </a:r>
            <a:endParaRPr lang="ru-RU" b="1" dirty="0">
              <a:solidFill>
                <a:srgbClr val="006600"/>
              </a:solidFill>
              <a:latin typeface="Book Antiqua" panose="02040602050305030304" pitchFamily="18" charset="0"/>
            </a:endParaRPr>
          </a:p>
        </p:txBody>
      </p:sp>
      <p:pic>
        <p:nvPicPr>
          <p:cNvPr id="6" name="Antonio Vivaldi - Весна_(Audio-VK4.ru)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>
                  <p14:trim end="150634.8068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013700" y="332656"/>
            <a:ext cx="609600" cy="609600"/>
          </a:xfrm>
          <a:prstGeom prst="rect">
            <a:avLst/>
          </a:prstGeom>
        </p:spPr>
      </p:pic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28537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7871"/>
    </mc:Choice>
    <mc:Fallback>
      <p:transition spd="slow" advTm="578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045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2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vide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  <p:extLst>
    <p:ext uri="{E180D4A7-C9FB-4DFB-919C-405C955672EB}">
      <p14:showEvtLst xmlns:p14="http://schemas.microsoft.com/office/powerpoint/2010/main" xmlns="">
        <p14:playEvt time="0" objId="6"/>
        <p14:stopEvt time="57871" objId="6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1" y="0"/>
            <a:ext cx="9252539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85097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8058"/>
    </mc:Choice>
    <mc:Fallback>
      <p:transition spd="slow" advTm="480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4</Words>
  <Application>Microsoft Office PowerPoint</Application>
  <PresentationFormat>Экран (4:3)</PresentationFormat>
  <Paragraphs>1</Paragraphs>
  <Slides>2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Антоніо Вівальді. Весна</vt:lpstr>
      <vt:lpstr>Слайд 2</vt:lpstr>
    </vt:vector>
  </TitlesOfParts>
  <Company>diakov.net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Музика  весняних  кольорів</dc:title>
  <dc:creator>Квиточка</dc:creator>
  <cp:lastModifiedBy>Sch</cp:lastModifiedBy>
  <cp:revision>13</cp:revision>
  <dcterms:created xsi:type="dcterms:W3CDTF">2020-03-30T17:20:32Z</dcterms:created>
  <dcterms:modified xsi:type="dcterms:W3CDTF">2021-03-25T12:28:38Z</dcterms:modified>
</cp:coreProperties>
</file>