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6D348E-FFD1-433F-9A6A-89791E23FA34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33326675-B0FA-4584-81D0-A80BD7C11CFE}">
      <dgm:prSet phldrT="[Текст]" phldr="1"/>
      <dgm:spPr/>
      <dgm:t>
        <a:bodyPr/>
        <a:lstStyle/>
        <a:p>
          <a:endParaRPr lang="uk-UA" dirty="0"/>
        </a:p>
      </dgm:t>
    </dgm:pt>
    <dgm:pt modelId="{ECEE2265-B244-4A40-A615-E1EDE285C588}" type="parTrans" cxnId="{A47A574A-29D7-4847-8565-F08BDFA9243D}">
      <dgm:prSet/>
      <dgm:spPr/>
      <dgm:t>
        <a:bodyPr/>
        <a:lstStyle/>
        <a:p>
          <a:endParaRPr lang="uk-UA"/>
        </a:p>
      </dgm:t>
    </dgm:pt>
    <dgm:pt modelId="{BF2D3A83-A33A-4660-A319-386BA027F4DE}" type="sibTrans" cxnId="{A47A574A-29D7-4847-8565-F08BDFA9243D}">
      <dgm:prSet/>
      <dgm:spPr/>
      <dgm:t>
        <a:bodyPr/>
        <a:lstStyle/>
        <a:p>
          <a:endParaRPr lang="uk-UA"/>
        </a:p>
      </dgm:t>
    </dgm:pt>
    <dgm:pt modelId="{67D2476D-DA87-48F2-B4A2-1992413ACB86}">
      <dgm:prSet phldrT="[Текст]" phldr="1"/>
      <dgm:spPr/>
      <dgm:t>
        <a:bodyPr/>
        <a:lstStyle/>
        <a:p>
          <a:endParaRPr lang="uk-UA"/>
        </a:p>
      </dgm:t>
    </dgm:pt>
    <dgm:pt modelId="{E0CE64CB-6F5D-4750-A2F5-69710C6E399B}" type="parTrans" cxnId="{E87D93BF-DC75-474E-8887-008576F94FA1}">
      <dgm:prSet/>
      <dgm:spPr/>
      <dgm:t>
        <a:bodyPr/>
        <a:lstStyle/>
        <a:p>
          <a:endParaRPr lang="uk-UA"/>
        </a:p>
      </dgm:t>
    </dgm:pt>
    <dgm:pt modelId="{2736BB66-F89A-488E-8A35-1E45009591C0}" type="sibTrans" cxnId="{E87D93BF-DC75-474E-8887-008576F94FA1}">
      <dgm:prSet/>
      <dgm:spPr/>
      <dgm:t>
        <a:bodyPr/>
        <a:lstStyle/>
        <a:p>
          <a:endParaRPr lang="uk-UA"/>
        </a:p>
      </dgm:t>
    </dgm:pt>
    <dgm:pt modelId="{1D90C5D1-AC89-4163-B7FD-2F996BBC6AE7}">
      <dgm:prSet phldrT="[Текст]"/>
      <dgm:spPr/>
      <dgm:t>
        <a:bodyPr/>
        <a:lstStyle/>
        <a:p>
          <a:r>
            <a:rPr lang="uk-UA" dirty="0" smtClean="0">
              <a:solidFill>
                <a:srgbClr val="0070C0"/>
              </a:solidFill>
            </a:rPr>
            <a:t>Суспільна шкідливість (небезпека)</a:t>
          </a:r>
          <a:endParaRPr lang="uk-UA" dirty="0">
            <a:solidFill>
              <a:srgbClr val="0070C0"/>
            </a:solidFill>
          </a:endParaRPr>
        </a:p>
      </dgm:t>
    </dgm:pt>
    <dgm:pt modelId="{73D332B1-803B-4FCC-85DD-6E9080B995CF}" type="parTrans" cxnId="{C3EADFA9-CF3F-40A9-977B-EAB35340DEB2}">
      <dgm:prSet/>
      <dgm:spPr/>
      <dgm:t>
        <a:bodyPr/>
        <a:lstStyle/>
        <a:p>
          <a:endParaRPr lang="uk-UA"/>
        </a:p>
      </dgm:t>
    </dgm:pt>
    <dgm:pt modelId="{CE95180C-9255-4B5E-BADF-6F34D163F845}" type="sibTrans" cxnId="{C3EADFA9-CF3F-40A9-977B-EAB35340DEB2}">
      <dgm:prSet/>
      <dgm:spPr/>
      <dgm:t>
        <a:bodyPr/>
        <a:lstStyle/>
        <a:p>
          <a:endParaRPr lang="uk-UA"/>
        </a:p>
      </dgm:t>
    </dgm:pt>
    <dgm:pt modelId="{36AEE612-3E0C-4BAE-89A2-89D031BC880D}">
      <dgm:prSet phldrT="[Текст]" phldr="1"/>
      <dgm:spPr/>
      <dgm:t>
        <a:bodyPr/>
        <a:lstStyle/>
        <a:p>
          <a:endParaRPr lang="uk-UA"/>
        </a:p>
      </dgm:t>
    </dgm:pt>
    <dgm:pt modelId="{CF135961-A181-49C6-8D3D-B72C4687AA07}" type="parTrans" cxnId="{67255A89-A504-4F2F-AA8C-9A984102388F}">
      <dgm:prSet/>
      <dgm:spPr/>
      <dgm:t>
        <a:bodyPr/>
        <a:lstStyle/>
        <a:p>
          <a:endParaRPr lang="uk-UA"/>
        </a:p>
      </dgm:t>
    </dgm:pt>
    <dgm:pt modelId="{2F841E32-3294-4B78-9BFC-C53F647B85FD}" type="sibTrans" cxnId="{67255A89-A504-4F2F-AA8C-9A984102388F}">
      <dgm:prSet/>
      <dgm:spPr/>
      <dgm:t>
        <a:bodyPr/>
        <a:lstStyle/>
        <a:p>
          <a:endParaRPr lang="uk-UA"/>
        </a:p>
      </dgm:t>
    </dgm:pt>
    <dgm:pt modelId="{D3A7E61D-FC64-4CAD-B6B7-78452E270AAF}">
      <dgm:prSet phldrT="[Текст]" phldr="1"/>
      <dgm:spPr/>
      <dgm:t>
        <a:bodyPr/>
        <a:lstStyle/>
        <a:p>
          <a:endParaRPr lang="uk-UA"/>
        </a:p>
      </dgm:t>
    </dgm:pt>
    <dgm:pt modelId="{4EC649B6-DB87-416E-ACB8-A99FAF8FA0E1}" type="parTrans" cxnId="{A75BAC44-2D60-4F07-BDB4-FB5871CD1061}">
      <dgm:prSet/>
      <dgm:spPr/>
      <dgm:t>
        <a:bodyPr/>
        <a:lstStyle/>
        <a:p>
          <a:endParaRPr lang="uk-UA"/>
        </a:p>
      </dgm:t>
    </dgm:pt>
    <dgm:pt modelId="{3BBF3D9B-7344-41FD-8BB0-B450FA104FDE}" type="sibTrans" cxnId="{A75BAC44-2D60-4F07-BDB4-FB5871CD1061}">
      <dgm:prSet/>
      <dgm:spPr/>
      <dgm:t>
        <a:bodyPr/>
        <a:lstStyle/>
        <a:p>
          <a:endParaRPr lang="uk-UA"/>
        </a:p>
      </dgm:t>
    </dgm:pt>
    <dgm:pt modelId="{AB18F37E-49B3-4DD4-8AC4-1FC9DA0887EB}">
      <dgm:prSet/>
      <dgm:spPr/>
      <dgm:t>
        <a:bodyPr/>
        <a:lstStyle/>
        <a:p>
          <a:r>
            <a:rPr lang="uk-UA" dirty="0" smtClean="0">
              <a:solidFill>
                <a:srgbClr val="0070C0"/>
              </a:solidFill>
            </a:rPr>
            <a:t>Протиправність</a:t>
          </a:r>
          <a:endParaRPr lang="uk-UA" dirty="0">
            <a:solidFill>
              <a:srgbClr val="0070C0"/>
            </a:solidFill>
          </a:endParaRPr>
        </a:p>
      </dgm:t>
    </dgm:pt>
    <dgm:pt modelId="{FBF74E5F-6D87-4CEA-B26A-045D6D7A3708}" type="parTrans" cxnId="{8D5AEB0A-464B-41FA-BF8D-B279ED3319C7}">
      <dgm:prSet/>
      <dgm:spPr/>
      <dgm:t>
        <a:bodyPr/>
        <a:lstStyle/>
        <a:p>
          <a:endParaRPr lang="uk-UA"/>
        </a:p>
      </dgm:t>
    </dgm:pt>
    <dgm:pt modelId="{D318AF3D-7476-451F-BCF7-2005311A3EB4}" type="sibTrans" cxnId="{8D5AEB0A-464B-41FA-BF8D-B279ED3319C7}">
      <dgm:prSet/>
      <dgm:spPr/>
      <dgm:t>
        <a:bodyPr/>
        <a:lstStyle/>
        <a:p>
          <a:endParaRPr lang="uk-UA"/>
        </a:p>
      </dgm:t>
    </dgm:pt>
    <dgm:pt modelId="{BFE8BA6C-410A-4F20-B549-81FEBFDEDDEA}">
      <dgm:prSet/>
      <dgm:spPr/>
      <dgm:t>
        <a:bodyPr/>
        <a:lstStyle/>
        <a:p>
          <a:r>
            <a:rPr lang="uk-UA" dirty="0" smtClean="0">
              <a:solidFill>
                <a:srgbClr val="0070C0"/>
              </a:solidFill>
            </a:rPr>
            <a:t>Винуватість(умисна чи необережна)</a:t>
          </a:r>
          <a:endParaRPr lang="uk-UA" dirty="0">
            <a:solidFill>
              <a:srgbClr val="0070C0"/>
            </a:solidFill>
          </a:endParaRPr>
        </a:p>
      </dgm:t>
    </dgm:pt>
    <dgm:pt modelId="{6B5474A1-28B0-49D1-BB20-4471F70C00E8}" type="parTrans" cxnId="{EE877F21-7462-438D-B295-4BFE4D207279}">
      <dgm:prSet/>
      <dgm:spPr/>
      <dgm:t>
        <a:bodyPr/>
        <a:lstStyle/>
        <a:p>
          <a:endParaRPr lang="uk-UA"/>
        </a:p>
      </dgm:t>
    </dgm:pt>
    <dgm:pt modelId="{4992586F-B181-4B8D-B735-215434A6C1C7}" type="sibTrans" cxnId="{EE877F21-7462-438D-B295-4BFE4D207279}">
      <dgm:prSet/>
      <dgm:spPr/>
      <dgm:t>
        <a:bodyPr/>
        <a:lstStyle/>
        <a:p>
          <a:endParaRPr lang="uk-UA"/>
        </a:p>
      </dgm:t>
    </dgm:pt>
    <dgm:pt modelId="{C91582DB-C874-4E5B-ACD0-4D52E8C4B180}">
      <dgm:prSet/>
      <dgm:spPr/>
      <dgm:t>
        <a:bodyPr/>
        <a:lstStyle/>
        <a:p>
          <a:r>
            <a:rPr lang="uk-UA" dirty="0" smtClean="0">
              <a:solidFill>
                <a:srgbClr val="0070C0"/>
              </a:solidFill>
            </a:rPr>
            <a:t>Адміністративна відповідальність</a:t>
          </a:r>
          <a:endParaRPr lang="uk-UA" dirty="0">
            <a:solidFill>
              <a:srgbClr val="0070C0"/>
            </a:solidFill>
          </a:endParaRPr>
        </a:p>
      </dgm:t>
    </dgm:pt>
    <dgm:pt modelId="{63044107-B936-4938-9B76-BB2D0D30F542}" type="parTrans" cxnId="{8FE0418A-7FD4-4BF2-B068-BF73DB6EC0AE}">
      <dgm:prSet/>
      <dgm:spPr/>
      <dgm:t>
        <a:bodyPr/>
        <a:lstStyle/>
        <a:p>
          <a:endParaRPr lang="uk-UA"/>
        </a:p>
      </dgm:t>
    </dgm:pt>
    <dgm:pt modelId="{ED55820B-2925-4AF2-BD7C-F05FEA952838}" type="sibTrans" cxnId="{8FE0418A-7FD4-4BF2-B068-BF73DB6EC0AE}">
      <dgm:prSet/>
      <dgm:spPr/>
      <dgm:t>
        <a:bodyPr/>
        <a:lstStyle/>
        <a:p>
          <a:endParaRPr lang="uk-UA"/>
        </a:p>
      </dgm:t>
    </dgm:pt>
    <dgm:pt modelId="{AE6DCF09-CCFD-4CA6-85FE-31C4D52F68C6}" type="pres">
      <dgm:prSet presAssocID="{B86D348E-FFD1-433F-9A6A-89791E23FA3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AF8E68C3-1248-4504-B062-1FCF2FC7E9D5}" type="pres">
      <dgm:prSet presAssocID="{33326675-B0FA-4584-81D0-A80BD7C11CFE}" presName="composite" presStyleCnt="0"/>
      <dgm:spPr/>
    </dgm:pt>
    <dgm:pt modelId="{53C528FF-C07C-4238-B7A3-283190ED6DC2}" type="pres">
      <dgm:prSet presAssocID="{33326675-B0FA-4584-81D0-A80BD7C11CFE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B10CD5A-D5BC-48F2-9DCE-9CBFDB45AEC8}" type="pres">
      <dgm:prSet presAssocID="{33326675-B0FA-4584-81D0-A80BD7C11CFE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CCD6D16-CFE6-4346-B4AD-09C5ACD29FD7}" type="pres">
      <dgm:prSet presAssocID="{BF2D3A83-A33A-4660-A319-386BA027F4DE}" presName="sp" presStyleCnt="0"/>
      <dgm:spPr/>
    </dgm:pt>
    <dgm:pt modelId="{9F4B8FFE-DFB4-4EBD-938D-46411BCCC272}" type="pres">
      <dgm:prSet presAssocID="{67D2476D-DA87-48F2-B4A2-1992413ACB86}" presName="composite" presStyleCnt="0"/>
      <dgm:spPr/>
    </dgm:pt>
    <dgm:pt modelId="{B06AE745-62E0-4A0A-9F3C-DB772B4FF673}" type="pres">
      <dgm:prSet presAssocID="{67D2476D-DA87-48F2-B4A2-1992413ACB86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E059132-CC96-4141-A2A5-6A37F7D61064}" type="pres">
      <dgm:prSet presAssocID="{67D2476D-DA87-48F2-B4A2-1992413ACB86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8E4B047-1A05-4275-8F10-9BED0CE3AC3C}" type="pres">
      <dgm:prSet presAssocID="{2736BB66-F89A-488E-8A35-1E45009591C0}" presName="sp" presStyleCnt="0"/>
      <dgm:spPr/>
    </dgm:pt>
    <dgm:pt modelId="{D24B7959-D3CC-4046-BE90-594656386283}" type="pres">
      <dgm:prSet presAssocID="{36AEE612-3E0C-4BAE-89A2-89D031BC880D}" presName="composite" presStyleCnt="0"/>
      <dgm:spPr/>
    </dgm:pt>
    <dgm:pt modelId="{E256D927-C2DF-4061-BDF9-0B0E537C4FBF}" type="pres">
      <dgm:prSet presAssocID="{36AEE612-3E0C-4BAE-89A2-89D031BC880D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69DD225-92AB-4FA5-B0DA-F396C957226A}" type="pres">
      <dgm:prSet presAssocID="{36AEE612-3E0C-4BAE-89A2-89D031BC880D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90F9E3D-C8DB-4A69-8A1C-799A0513CE15}" type="pres">
      <dgm:prSet presAssocID="{2F841E32-3294-4B78-9BFC-C53F647B85FD}" presName="sp" presStyleCnt="0"/>
      <dgm:spPr/>
    </dgm:pt>
    <dgm:pt modelId="{8E6B107F-5E60-4C1C-8D6A-01B774E2B0DD}" type="pres">
      <dgm:prSet presAssocID="{D3A7E61D-FC64-4CAD-B6B7-78452E270AAF}" presName="composite" presStyleCnt="0"/>
      <dgm:spPr/>
    </dgm:pt>
    <dgm:pt modelId="{A25AC557-D701-40C8-B934-CFF16A806560}" type="pres">
      <dgm:prSet presAssocID="{D3A7E61D-FC64-4CAD-B6B7-78452E270AAF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3449C65-ABE9-4C22-A0CE-214750118C8D}" type="pres">
      <dgm:prSet presAssocID="{D3A7E61D-FC64-4CAD-B6B7-78452E270AAF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753F7182-1988-41A2-8172-19837FEDA477}" type="presOf" srcId="{B86D348E-FFD1-433F-9A6A-89791E23FA34}" destId="{AE6DCF09-CCFD-4CA6-85FE-31C4D52F68C6}" srcOrd="0" destOrd="0" presId="urn:microsoft.com/office/officeart/2005/8/layout/chevron2"/>
    <dgm:cxn modelId="{8D5AEB0A-464B-41FA-BF8D-B279ED3319C7}" srcId="{33326675-B0FA-4584-81D0-A80BD7C11CFE}" destId="{AB18F37E-49B3-4DD4-8AC4-1FC9DA0887EB}" srcOrd="0" destOrd="0" parTransId="{FBF74E5F-6D87-4CEA-B26A-045D6D7A3708}" sibTransId="{D318AF3D-7476-451F-BCF7-2005311A3EB4}"/>
    <dgm:cxn modelId="{C8EEE4F9-2049-470B-B10A-046BD27F87CC}" type="presOf" srcId="{D3A7E61D-FC64-4CAD-B6B7-78452E270AAF}" destId="{A25AC557-D701-40C8-B934-CFF16A806560}" srcOrd="0" destOrd="0" presId="urn:microsoft.com/office/officeart/2005/8/layout/chevron2"/>
    <dgm:cxn modelId="{C0EAEE17-F27C-4D7B-9590-95CD74A9F96A}" type="presOf" srcId="{36AEE612-3E0C-4BAE-89A2-89D031BC880D}" destId="{E256D927-C2DF-4061-BDF9-0B0E537C4FBF}" srcOrd="0" destOrd="0" presId="urn:microsoft.com/office/officeart/2005/8/layout/chevron2"/>
    <dgm:cxn modelId="{654463C7-D631-46E6-8509-AD1D6A3F2974}" type="presOf" srcId="{33326675-B0FA-4584-81D0-A80BD7C11CFE}" destId="{53C528FF-C07C-4238-B7A3-283190ED6DC2}" srcOrd="0" destOrd="0" presId="urn:microsoft.com/office/officeart/2005/8/layout/chevron2"/>
    <dgm:cxn modelId="{F7D83744-7790-48C5-9708-50B4DF95D698}" type="presOf" srcId="{67D2476D-DA87-48F2-B4A2-1992413ACB86}" destId="{B06AE745-62E0-4A0A-9F3C-DB772B4FF673}" srcOrd="0" destOrd="0" presId="urn:microsoft.com/office/officeart/2005/8/layout/chevron2"/>
    <dgm:cxn modelId="{C3EADFA9-CF3F-40A9-977B-EAB35340DEB2}" srcId="{67D2476D-DA87-48F2-B4A2-1992413ACB86}" destId="{1D90C5D1-AC89-4163-B7FD-2F996BBC6AE7}" srcOrd="0" destOrd="0" parTransId="{73D332B1-803B-4FCC-85DD-6E9080B995CF}" sibTransId="{CE95180C-9255-4B5E-BADF-6F34D163F845}"/>
    <dgm:cxn modelId="{8FE0418A-7FD4-4BF2-B068-BF73DB6EC0AE}" srcId="{D3A7E61D-FC64-4CAD-B6B7-78452E270AAF}" destId="{C91582DB-C874-4E5B-ACD0-4D52E8C4B180}" srcOrd="0" destOrd="0" parTransId="{63044107-B936-4938-9B76-BB2D0D30F542}" sibTransId="{ED55820B-2925-4AF2-BD7C-F05FEA952838}"/>
    <dgm:cxn modelId="{A47A574A-29D7-4847-8565-F08BDFA9243D}" srcId="{B86D348E-FFD1-433F-9A6A-89791E23FA34}" destId="{33326675-B0FA-4584-81D0-A80BD7C11CFE}" srcOrd="0" destOrd="0" parTransId="{ECEE2265-B244-4A40-A615-E1EDE285C588}" sibTransId="{BF2D3A83-A33A-4660-A319-386BA027F4DE}"/>
    <dgm:cxn modelId="{FD82F4DA-3FFE-4D2F-A300-B90D1510173B}" type="presOf" srcId="{AB18F37E-49B3-4DD4-8AC4-1FC9DA0887EB}" destId="{9B10CD5A-D5BC-48F2-9DCE-9CBFDB45AEC8}" srcOrd="0" destOrd="0" presId="urn:microsoft.com/office/officeart/2005/8/layout/chevron2"/>
    <dgm:cxn modelId="{2C1BBBF7-949D-4F67-9114-B15E5B2D58BE}" type="presOf" srcId="{BFE8BA6C-410A-4F20-B549-81FEBFDEDDEA}" destId="{A69DD225-92AB-4FA5-B0DA-F396C957226A}" srcOrd="0" destOrd="0" presId="urn:microsoft.com/office/officeart/2005/8/layout/chevron2"/>
    <dgm:cxn modelId="{A75BAC44-2D60-4F07-BDB4-FB5871CD1061}" srcId="{B86D348E-FFD1-433F-9A6A-89791E23FA34}" destId="{D3A7E61D-FC64-4CAD-B6B7-78452E270AAF}" srcOrd="3" destOrd="0" parTransId="{4EC649B6-DB87-416E-ACB8-A99FAF8FA0E1}" sibTransId="{3BBF3D9B-7344-41FD-8BB0-B450FA104FDE}"/>
    <dgm:cxn modelId="{67255A89-A504-4F2F-AA8C-9A984102388F}" srcId="{B86D348E-FFD1-433F-9A6A-89791E23FA34}" destId="{36AEE612-3E0C-4BAE-89A2-89D031BC880D}" srcOrd="2" destOrd="0" parTransId="{CF135961-A181-49C6-8D3D-B72C4687AA07}" sibTransId="{2F841E32-3294-4B78-9BFC-C53F647B85FD}"/>
    <dgm:cxn modelId="{FDEAC62D-2DA7-40A9-AA6B-033322B89617}" type="presOf" srcId="{1D90C5D1-AC89-4163-B7FD-2F996BBC6AE7}" destId="{1E059132-CC96-4141-A2A5-6A37F7D61064}" srcOrd="0" destOrd="0" presId="urn:microsoft.com/office/officeart/2005/8/layout/chevron2"/>
    <dgm:cxn modelId="{EE877F21-7462-438D-B295-4BFE4D207279}" srcId="{36AEE612-3E0C-4BAE-89A2-89D031BC880D}" destId="{BFE8BA6C-410A-4F20-B549-81FEBFDEDDEA}" srcOrd="0" destOrd="0" parTransId="{6B5474A1-28B0-49D1-BB20-4471F70C00E8}" sibTransId="{4992586F-B181-4B8D-B735-215434A6C1C7}"/>
    <dgm:cxn modelId="{E87D93BF-DC75-474E-8887-008576F94FA1}" srcId="{B86D348E-FFD1-433F-9A6A-89791E23FA34}" destId="{67D2476D-DA87-48F2-B4A2-1992413ACB86}" srcOrd="1" destOrd="0" parTransId="{E0CE64CB-6F5D-4750-A2F5-69710C6E399B}" sibTransId="{2736BB66-F89A-488E-8A35-1E45009591C0}"/>
    <dgm:cxn modelId="{951D0F8B-148A-4970-BACD-CFECF4DBC46E}" type="presOf" srcId="{C91582DB-C874-4E5B-ACD0-4D52E8C4B180}" destId="{03449C65-ABE9-4C22-A0CE-214750118C8D}" srcOrd="0" destOrd="0" presId="urn:microsoft.com/office/officeart/2005/8/layout/chevron2"/>
    <dgm:cxn modelId="{850A0F45-3141-410A-83D9-A48915653D95}" type="presParOf" srcId="{AE6DCF09-CCFD-4CA6-85FE-31C4D52F68C6}" destId="{AF8E68C3-1248-4504-B062-1FCF2FC7E9D5}" srcOrd="0" destOrd="0" presId="urn:microsoft.com/office/officeart/2005/8/layout/chevron2"/>
    <dgm:cxn modelId="{431FF4CE-A3F7-407B-99D9-C44683EB06A5}" type="presParOf" srcId="{AF8E68C3-1248-4504-B062-1FCF2FC7E9D5}" destId="{53C528FF-C07C-4238-B7A3-283190ED6DC2}" srcOrd="0" destOrd="0" presId="urn:microsoft.com/office/officeart/2005/8/layout/chevron2"/>
    <dgm:cxn modelId="{9AAB10F7-43AF-46CB-9009-8C6B3BBC7907}" type="presParOf" srcId="{AF8E68C3-1248-4504-B062-1FCF2FC7E9D5}" destId="{9B10CD5A-D5BC-48F2-9DCE-9CBFDB45AEC8}" srcOrd="1" destOrd="0" presId="urn:microsoft.com/office/officeart/2005/8/layout/chevron2"/>
    <dgm:cxn modelId="{D2D93DE7-28E9-41A9-A7BC-B59968AC27EC}" type="presParOf" srcId="{AE6DCF09-CCFD-4CA6-85FE-31C4D52F68C6}" destId="{3CCD6D16-CFE6-4346-B4AD-09C5ACD29FD7}" srcOrd="1" destOrd="0" presId="urn:microsoft.com/office/officeart/2005/8/layout/chevron2"/>
    <dgm:cxn modelId="{4AE133E3-8E57-4C4A-8E0F-3B1E63B556A5}" type="presParOf" srcId="{AE6DCF09-CCFD-4CA6-85FE-31C4D52F68C6}" destId="{9F4B8FFE-DFB4-4EBD-938D-46411BCCC272}" srcOrd="2" destOrd="0" presId="urn:microsoft.com/office/officeart/2005/8/layout/chevron2"/>
    <dgm:cxn modelId="{CE2C2CEB-E17A-4EF4-A63A-DF830C8C972B}" type="presParOf" srcId="{9F4B8FFE-DFB4-4EBD-938D-46411BCCC272}" destId="{B06AE745-62E0-4A0A-9F3C-DB772B4FF673}" srcOrd="0" destOrd="0" presId="urn:microsoft.com/office/officeart/2005/8/layout/chevron2"/>
    <dgm:cxn modelId="{CA4A32D7-9548-41C6-8AA5-20B2C4F6CE3B}" type="presParOf" srcId="{9F4B8FFE-DFB4-4EBD-938D-46411BCCC272}" destId="{1E059132-CC96-4141-A2A5-6A37F7D61064}" srcOrd="1" destOrd="0" presId="urn:microsoft.com/office/officeart/2005/8/layout/chevron2"/>
    <dgm:cxn modelId="{3B8F4D3F-9ACC-4F79-A689-6DAB3260643F}" type="presParOf" srcId="{AE6DCF09-CCFD-4CA6-85FE-31C4D52F68C6}" destId="{68E4B047-1A05-4275-8F10-9BED0CE3AC3C}" srcOrd="3" destOrd="0" presId="urn:microsoft.com/office/officeart/2005/8/layout/chevron2"/>
    <dgm:cxn modelId="{898F2E34-A121-44AF-AC89-6F77F0109C57}" type="presParOf" srcId="{AE6DCF09-CCFD-4CA6-85FE-31C4D52F68C6}" destId="{D24B7959-D3CC-4046-BE90-594656386283}" srcOrd="4" destOrd="0" presId="urn:microsoft.com/office/officeart/2005/8/layout/chevron2"/>
    <dgm:cxn modelId="{6F53510F-E28B-48FD-89A0-DBB5A9B304DC}" type="presParOf" srcId="{D24B7959-D3CC-4046-BE90-594656386283}" destId="{E256D927-C2DF-4061-BDF9-0B0E537C4FBF}" srcOrd="0" destOrd="0" presId="urn:microsoft.com/office/officeart/2005/8/layout/chevron2"/>
    <dgm:cxn modelId="{78863133-1B4B-4154-A288-044AB1A83154}" type="presParOf" srcId="{D24B7959-D3CC-4046-BE90-594656386283}" destId="{A69DD225-92AB-4FA5-B0DA-F396C957226A}" srcOrd="1" destOrd="0" presId="urn:microsoft.com/office/officeart/2005/8/layout/chevron2"/>
    <dgm:cxn modelId="{53B69949-0046-4C1A-B63B-08D2E25B89A9}" type="presParOf" srcId="{AE6DCF09-CCFD-4CA6-85FE-31C4D52F68C6}" destId="{E90F9E3D-C8DB-4A69-8A1C-799A0513CE15}" srcOrd="5" destOrd="0" presId="urn:microsoft.com/office/officeart/2005/8/layout/chevron2"/>
    <dgm:cxn modelId="{B9710631-117D-43A5-9AC9-C01450485A8D}" type="presParOf" srcId="{AE6DCF09-CCFD-4CA6-85FE-31C4D52F68C6}" destId="{8E6B107F-5E60-4C1C-8D6A-01B774E2B0DD}" srcOrd="6" destOrd="0" presId="urn:microsoft.com/office/officeart/2005/8/layout/chevron2"/>
    <dgm:cxn modelId="{708762E0-941B-4A9A-9A1F-895577EEAB6D}" type="presParOf" srcId="{8E6B107F-5E60-4C1C-8D6A-01B774E2B0DD}" destId="{A25AC557-D701-40C8-B934-CFF16A806560}" srcOrd="0" destOrd="0" presId="urn:microsoft.com/office/officeart/2005/8/layout/chevron2"/>
    <dgm:cxn modelId="{E48A82B2-01E6-42D8-A59B-F36E902A5A7E}" type="presParOf" srcId="{8E6B107F-5E60-4C1C-8D6A-01B774E2B0DD}" destId="{03449C65-ABE9-4C22-A0CE-214750118C8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D565FB-73D5-4BB0-99D8-AA066D5275F7}" type="doc">
      <dgm:prSet loTypeId="urn:microsoft.com/office/officeart/2005/8/layout/cycle4#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AAC7614-4383-47BA-9A5D-52D0EAD99EED}">
      <dgm:prSet phldrT="[Текст]"/>
      <dgm:spPr/>
      <dgm:t>
        <a:bodyPr/>
        <a:lstStyle/>
        <a:p>
          <a:r>
            <a:rPr lang="uk-UA" dirty="0" smtClean="0"/>
            <a:t>Об</a:t>
          </a:r>
          <a:r>
            <a:rPr lang="en-US" dirty="0" smtClean="0"/>
            <a:t>`</a:t>
          </a:r>
          <a:r>
            <a:rPr lang="uk-UA" dirty="0" err="1" smtClean="0"/>
            <a:t>єкт</a:t>
          </a:r>
          <a:endParaRPr lang="uk-UA" dirty="0"/>
        </a:p>
      </dgm:t>
    </dgm:pt>
    <dgm:pt modelId="{957D05BA-A8E4-4B39-9938-3393F9704D80}" type="parTrans" cxnId="{2AFD6DA0-6F32-464C-A325-C7B0CA93B067}">
      <dgm:prSet/>
      <dgm:spPr/>
      <dgm:t>
        <a:bodyPr/>
        <a:lstStyle/>
        <a:p>
          <a:endParaRPr lang="uk-UA"/>
        </a:p>
      </dgm:t>
    </dgm:pt>
    <dgm:pt modelId="{44347AFA-7887-497C-8A65-C7CA44060339}" type="sibTrans" cxnId="{2AFD6DA0-6F32-464C-A325-C7B0CA93B067}">
      <dgm:prSet/>
      <dgm:spPr/>
      <dgm:t>
        <a:bodyPr/>
        <a:lstStyle/>
        <a:p>
          <a:endParaRPr lang="uk-UA"/>
        </a:p>
      </dgm:t>
    </dgm:pt>
    <dgm:pt modelId="{EEE81D87-4212-4307-847F-9F706D41104D}">
      <dgm:prSet phldrT="[Текст]" custT="1"/>
      <dgm:spPr/>
      <dgm:t>
        <a:bodyPr/>
        <a:lstStyle/>
        <a:p>
          <a:r>
            <a:rPr lang="uk-UA" sz="1000" dirty="0" smtClean="0">
              <a:solidFill>
                <a:srgbClr val="C00000"/>
              </a:solidFill>
            </a:rPr>
            <a:t>Відносини у суспільстві, що охороняються нормами адміністративного права, за порушення яких передбачено адміністративні стягнення.</a:t>
          </a:r>
          <a:endParaRPr lang="uk-UA" sz="1000" dirty="0">
            <a:solidFill>
              <a:srgbClr val="C00000"/>
            </a:solidFill>
          </a:endParaRPr>
        </a:p>
      </dgm:t>
    </dgm:pt>
    <dgm:pt modelId="{634F5140-8F58-4B1C-A2CF-EE47ECBCF3B1}" type="parTrans" cxnId="{F44E3D9C-9D63-4C21-9ED9-F324B219D3F5}">
      <dgm:prSet/>
      <dgm:spPr/>
      <dgm:t>
        <a:bodyPr/>
        <a:lstStyle/>
        <a:p>
          <a:endParaRPr lang="uk-UA"/>
        </a:p>
      </dgm:t>
    </dgm:pt>
    <dgm:pt modelId="{5EA712C6-CB63-43DC-BAF7-872F3CFE9F8E}" type="sibTrans" cxnId="{F44E3D9C-9D63-4C21-9ED9-F324B219D3F5}">
      <dgm:prSet/>
      <dgm:spPr/>
      <dgm:t>
        <a:bodyPr/>
        <a:lstStyle/>
        <a:p>
          <a:endParaRPr lang="uk-UA"/>
        </a:p>
      </dgm:t>
    </dgm:pt>
    <dgm:pt modelId="{6994FE5D-3824-4B03-B150-86DA7B92F7B6}">
      <dgm:prSet phldrT="[Текст]"/>
      <dgm:spPr/>
      <dgm:t>
        <a:bodyPr/>
        <a:lstStyle/>
        <a:p>
          <a:r>
            <a:rPr lang="uk-UA" dirty="0" err="1" smtClean="0"/>
            <a:t>Суб</a:t>
          </a:r>
          <a:r>
            <a:rPr lang="en-US" dirty="0" smtClean="0"/>
            <a:t>`</a:t>
          </a:r>
          <a:r>
            <a:rPr lang="uk-UA" dirty="0" err="1" smtClean="0"/>
            <a:t>єкт</a:t>
          </a:r>
          <a:endParaRPr lang="uk-UA" dirty="0"/>
        </a:p>
      </dgm:t>
    </dgm:pt>
    <dgm:pt modelId="{E726F85D-373C-481E-9C4F-F3A7CAA7A821}" type="parTrans" cxnId="{0EE387A6-05DF-4510-8D90-DF035D30FD30}">
      <dgm:prSet/>
      <dgm:spPr/>
      <dgm:t>
        <a:bodyPr/>
        <a:lstStyle/>
        <a:p>
          <a:endParaRPr lang="uk-UA"/>
        </a:p>
      </dgm:t>
    </dgm:pt>
    <dgm:pt modelId="{9184C003-3E36-4712-A068-22B33E014AA9}" type="sibTrans" cxnId="{0EE387A6-05DF-4510-8D90-DF035D30FD30}">
      <dgm:prSet/>
      <dgm:spPr/>
      <dgm:t>
        <a:bodyPr/>
        <a:lstStyle/>
        <a:p>
          <a:endParaRPr lang="uk-UA"/>
        </a:p>
      </dgm:t>
    </dgm:pt>
    <dgm:pt modelId="{BC09368D-6A59-44D1-B8E8-5CDB81BD173A}">
      <dgm:prSet phldrT="[Текст]" custT="1"/>
      <dgm:spPr/>
      <dgm:t>
        <a:bodyPr/>
        <a:lstStyle/>
        <a:p>
          <a:r>
            <a:rPr lang="uk-UA" sz="1000" dirty="0" smtClean="0">
              <a:solidFill>
                <a:srgbClr val="C00000"/>
              </a:solidFill>
            </a:rPr>
            <a:t>Осудна фізична особа, якій на момент скоєння виповнилося 16 років, в тому числі службова чи посадова особа, а також юридична особа.</a:t>
          </a:r>
          <a:endParaRPr lang="uk-UA" sz="1000" dirty="0">
            <a:solidFill>
              <a:srgbClr val="C00000"/>
            </a:solidFill>
          </a:endParaRPr>
        </a:p>
      </dgm:t>
    </dgm:pt>
    <dgm:pt modelId="{260A217F-7676-41F0-B72C-DD5DAC3CCA2C}" type="parTrans" cxnId="{3186285B-AF09-49A6-9871-6A5B6D0ED6CD}">
      <dgm:prSet/>
      <dgm:spPr/>
      <dgm:t>
        <a:bodyPr/>
        <a:lstStyle/>
        <a:p>
          <a:endParaRPr lang="uk-UA"/>
        </a:p>
      </dgm:t>
    </dgm:pt>
    <dgm:pt modelId="{026AAE6F-4DEF-4960-8876-64335362E52A}" type="sibTrans" cxnId="{3186285B-AF09-49A6-9871-6A5B6D0ED6CD}">
      <dgm:prSet/>
      <dgm:spPr/>
      <dgm:t>
        <a:bodyPr/>
        <a:lstStyle/>
        <a:p>
          <a:endParaRPr lang="uk-UA"/>
        </a:p>
      </dgm:t>
    </dgm:pt>
    <dgm:pt modelId="{70053F2B-A0CA-46FA-AC3E-9A1B33528FDA}">
      <dgm:prSet phldrT="[Текст]"/>
      <dgm:spPr/>
      <dgm:t>
        <a:bodyPr/>
        <a:lstStyle/>
        <a:p>
          <a:r>
            <a:rPr lang="uk-UA" dirty="0" err="1" smtClean="0"/>
            <a:t>Суб</a:t>
          </a:r>
          <a:r>
            <a:rPr lang="en-US" dirty="0" smtClean="0"/>
            <a:t>`</a:t>
          </a:r>
          <a:r>
            <a:rPr lang="uk-UA" dirty="0" err="1" smtClean="0"/>
            <a:t>єктивна</a:t>
          </a:r>
          <a:r>
            <a:rPr lang="uk-UA" dirty="0" smtClean="0"/>
            <a:t> сторона</a:t>
          </a:r>
          <a:endParaRPr lang="uk-UA" dirty="0"/>
        </a:p>
      </dgm:t>
    </dgm:pt>
    <dgm:pt modelId="{5E3E08B0-55E1-4DAD-A04C-5FA4106C572F}" type="parTrans" cxnId="{C98B9143-9C9E-43E4-8CBD-C492EC3A4C2B}">
      <dgm:prSet/>
      <dgm:spPr/>
      <dgm:t>
        <a:bodyPr/>
        <a:lstStyle/>
        <a:p>
          <a:endParaRPr lang="uk-UA"/>
        </a:p>
      </dgm:t>
    </dgm:pt>
    <dgm:pt modelId="{192382B6-0609-4568-BAFB-92A0C6EBFAE6}" type="sibTrans" cxnId="{C98B9143-9C9E-43E4-8CBD-C492EC3A4C2B}">
      <dgm:prSet/>
      <dgm:spPr/>
      <dgm:t>
        <a:bodyPr/>
        <a:lstStyle/>
        <a:p>
          <a:endParaRPr lang="uk-UA"/>
        </a:p>
      </dgm:t>
    </dgm:pt>
    <dgm:pt modelId="{08AB82A6-EFA1-4255-87EA-F294C478AF0F}">
      <dgm:prSet phldrT="[Текст]"/>
      <dgm:spPr/>
      <dgm:t>
        <a:bodyPr/>
        <a:lstStyle/>
        <a:p>
          <a:endParaRPr lang="uk-UA" sz="600" dirty="0">
            <a:solidFill>
              <a:srgbClr val="C00000"/>
            </a:solidFill>
          </a:endParaRPr>
        </a:p>
      </dgm:t>
    </dgm:pt>
    <dgm:pt modelId="{65FDC78A-726A-4893-923D-A0CE98D3DEC2}" type="parTrans" cxnId="{FCCB1EED-BD3D-4375-BB8D-94333E213E65}">
      <dgm:prSet/>
      <dgm:spPr/>
      <dgm:t>
        <a:bodyPr/>
        <a:lstStyle/>
        <a:p>
          <a:endParaRPr lang="uk-UA"/>
        </a:p>
      </dgm:t>
    </dgm:pt>
    <dgm:pt modelId="{8F863EA9-8C40-4B66-ABFB-872D4293754F}" type="sibTrans" cxnId="{FCCB1EED-BD3D-4375-BB8D-94333E213E65}">
      <dgm:prSet/>
      <dgm:spPr/>
      <dgm:t>
        <a:bodyPr/>
        <a:lstStyle/>
        <a:p>
          <a:endParaRPr lang="uk-UA"/>
        </a:p>
      </dgm:t>
    </dgm:pt>
    <dgm:pt modelId="{D88376F2-4568-4162-B464-07BA4E5865C3}">
      <dgm:prSet phldrT="[Текст]"/>
      <dgm:spPr/>
      <dgm:t>
        <a:bodyPr/>
        <a:lstStyle/>
        <a:p>
          <a:r>
            <a:rPr lang="uk-UA" dirty="0" smtClean="0"/>
            <a:t>Об</a:t>
          </a:r>
          <a:r>
            <a:rPr lang="en-US" dirty="0" smtClean="0"/>
            <a:t>`</a:t>
          </a:r>
          <a:r>
            <a:rPr lang="uk-UA" dirty="0" err="1" smtClean="0"/>
            <a:t>єктивна</a:t>
          </a:r>
          <a:r>
            <a:rPr lang="uk-UA" dirty="0" smtClean="0"/>
            <a:t> сторона</a:t>
          </a:r>
          <a:endParaRPr lang="uk-UA" dirty="0"/>
        </a:p>
      </dgm:t>
    </dgm:pt>
    <dgm:pt modelId="{3DC773A3-9D4A-45B4-9DB1-DCBB61F22220}" type="parTrans" cxnId="{E792C07C-D6CF-43BD-89B4-A022B9FAABD8}">
      <dgm:prSet/>
      <dgm:spPr/>
      <dgm:t>
        <a:bodyPr/>
        <a:lstStyle/>
        <a:p>
          <a:endParaRPr lang="uk-UA"/>
        </a:p>
      </dgm:t>
    </dgm:pt>
    <dgm:pt modelId="{B4653696-9CD8-4233-8A15-3686D7FA7957}" type="sibTrans" cxnId="{E792C07C-D6CF-43BD-89B4-A022B9FAABD8}">
      <dgm:prSet/>
      <dgm:spPr/>
      <dgm:t>
        <a:bodyPr/>
        <a:lstStyle/>
        <a:p>
          <a:endParaRPr lang="uk-UA"/>
        </a:p>
      </dgm:t>
    </dgm:pt>
    <dgm:pt modelId="{E2295D08-1901-4618-AD42-CF43D41214FE}">
      <dgm:prSet phldrT="[Текст]" custT="1"/>
      <dgm:spPr/>
      <dgm:t>
        <a:bodyPr/>
        <a:lstStyle/>
        <a:p>
          <a:r>
            <a:rPr lang="uk-UA" sz="900" dirty="0" smtClean="0">
              <a:solidFill>
                <a:srgbClr val="C00000"/>
              </a:solidFill>
            </a:rPr>
            <a:t>Це безпосередні вчинки особи, за які передбачено юридичну відповідальність (час, місце, обставини і спосіб скоєння правопорушення.) і причинний </a:t>
          </a:r>
          <a:r>
            <a:rPr lang="uk-UA" sz="900" dirty="0" err="1" smtClean="0">
              <a:solidFill>
                <a:srgbClr val="C00000"/>
              </a:solidFill>
            </a:rPr>
            <a:t>зв</a:t>
          </a:r>
          <a:r>
            <a:rPr lang="en-US" sz="900" dirty="0" smtClean="0">
              <a:solidFill>
                <a:srgbClr val="C00000"/>
              </a:solidFill>
            </a:rPr>
            <a:t>`</a:t>
          </a:r>
          <a:r>
            <a:rPr lang="uk-UA" sz="900" dirty="0" err="1" smtClean="0">
              <a:solidFill>
                <a:srgbClr val="C00000"/>
              </a:solidFill>
            </a:rPr>
            <a:t>язок</a:t>
          </a:r>
          <a:r>
            <a:rPr lang="uk-UA" sz="900" dirty="0" smtClean="0">
              <a:solidFill>
                <a:srgbClr val="C00000"/>
              </a:solidFill>
            </a:rPr>
            <a:t> між діями і шкідливими наслідками діяння.</a:t>
          </a:r>
          <a:endParaRPr lang="uk-UA" sz="900" dirty="0">
            <a:solidFill>
              <a:srgbClr val="C00000"/>
            </a:solidFill>
          </a:endParaRPr>
        </a:p>
      </dgm:t>
    </dgm:pt>
    <dgm:pt modelId="{E980210D-F47E-41F2-9668-319A46A88912}" type="parTrans" cxnId="{540A8DE6-5F9D-4591-AAF1-F373818C9CDC}">
      <dgm:prSet/>
      <dgm:spPr/>
      <dgm:t>
        <a:bodyPr/>
        <a:lstStyle/>
        <a:p>
          <a:endParaRPr lang="uk-UA"/>
        </a:p>
      </dgm:t>
    </dgm:pt>
    <dgm:pt modelId="{9DF31973-9842-4419-8C86-05D715B06301}" type="sibTrans" cxnId="{540A8DE6-5F9D-4591-AAF1-F373818C9CDC}">
      <dgm:prSet/>
      <dgm:spPr/>
      <dgm:t>
        <a:bodyPr/>
        <a:lstStyle/>
        <a:p>
          <a:endParaRPr lang="uk-UA"/>
        </a:p>
      </dgm:t>
    </dgm:pt>
    <dgm:pt modelId="{CC505968-41E2-435F-93A5-682AA0789CAF}">
      <dgm:prSet phldrT="[Текст]" custT="1"/>
      <dgm:spPr/>
      <dgm:t>
        <a:bodyPr/>
        <a:lstStyle/>
        <a:p>
          <a:r>
            <a:rPr lang="uk-UA" sz="1000" dirty="0" smtClean="0">
              <a:solidFill>
                <a:srgbClr val="C00000"/>
              </a:solidFill>
            </a:rPr>
            <a:t> Внутрішнє ставлення правопорушника до скоєного ним протиправного діяння (мотив, мета, вина).</a:t>
          </a:r>
          <a:endParaRPr lang="uk-UA" sz="1000" dirty="0">
            <a:solidFill>
              <a:srgbClr val="C00000"/>
            </a:solidFill>
          </a:endParaRPr>
        </a:p>
      </dgm:t>
    </dgm:pt>
    <dgm:pt modelId="{24D8C057-ED13-4692-84F1-8B47A7CAFD1E}" type="parTrans" cxnId="{FEFE0568-3525-4509-AB69-DEF3F167B38B}">
      <dgm:prSet/>
      <dgm:spPr/>
      <dgm:t>
        <a:bodyPr/>
        <a:lstStyle/>
        <a:p>
          <a:endParaRPr lang="uk-UA"/>
        </a:p>
      </dgm:t>
    </dgm:pt>
    <dgm:pt modelId="{E6CF8104-843E-4950-A7F1-AB24F7C861E9}" type="sibTrans" cxnId="{FEFE0568-3525-4509-AB69-DEF3F167B38B}">
      <dgm:prSet/>
      <dgm:spPr/>
      <dgm:t>
        <a:bodyPr/>
        <a:lstStyle/>
        <a:p>
          <a:endParaRPr lang="uk-UA"/>
        </a:p>
      </dgm:t>
    </dgm:pt>
    <dgm:pt modelId="{0A59904F-A7D6-45AB-BFE2-7C2C9907620A}">
      <dgm:prSet phldrT="[Текст]"/>
      <dgm:spPr/>
      <dgm:t>
        <a:bodyPr/>
        <a:lstStyle/>
        <a:p>
          <a:endParaRPr lang="uk-UA" sz="600" dirty="0">
            <a:solidFill>
              <a:srgbClr val="C00000"/>
            </a:solidFill>
          </a:endParaRPr>
        </a:p>
      </dgm:t>
    </dgm:pt>
    <dgm:pt modelId="{4038BCE0-6A3C-43CA-84CC-4199726D120C}" type="parTrans" cxnId="{0EA8DC14-BC9C-47C6-95FD-561E2DF992D0}">
      <dgm:prSet/>
      <dgm:spPr/>
      <dgm:t>
        <a:bodyPr/>
        <a:lstStyle/>
        <a:p>
          <a:endParaRPr lang="uk-UA"/>
        </a:p>
      </dgm:t>
    </dgm:pt>
    <dgm:pt modelId="{219F3365-C251-467A-B2B8-E1B101017D67}" type="sibTrans" cxnId="{0EA8DC14-BC9C-47C6-95FD-561E2DF992D0}">
      <dgm:prSet/>
      <dgm:spPr/>
      <dgm:t>
        <a:bodyPr/>
        <a:lstStyle/>
        <a:p>
          <a:endParaRPr lang="uk-UA"/>
        </a:p>
      </dgm:t>
    </dgm:pt>
    <dgm:pt modelId="{B0A3FB2F-C46D-45C8-96DB-21D4864AC520}">
      <dgm:prSet phldrT="[Текст]"/>
      <dgm:spPr/>
      <dgm:t>
        <a:bodyPr/>
        <a:lstStyle/>
        <a:p>
          <a:endParaRPr lang="uk-UA" sz="600" dirty="0">
            <a:solidFill>
              <a:srgbClr val="C00000"/>
            </a:solidFill>
          </a:endParaRPr>
        </a:p>
      </dgm:t>
    </dgm:pt>
    <dgm:pt modelId="{7C44D275-E811-45CD-BF5E-80C3887C9726}" type="parTrans" cxnId="{E3840480-DFA1-402D-8B17-9070A84D8C80}">
      <dgm:prSet/>
      <dgm:spPr/>
      <dgm:t>
        <a:bodyPr/>
        <a:lstStyle/>
        <a:p>
          <a:endParaRPr lang="uk-UA"/>
        </a:p>
      </dgm:t>
    </dgm:pt>
    <dgm:pt modelId="{3026B845-3FBA-4540-96A6-3E8AE3FA1E66}" type="sibTrans" cxnId="{E3840480-DFA1-402D-8B17-9070A84D8C80}">
      <dgm:prSet/>
      <dgm:spPr/>
      <dgm:t>
        <a:bodyPr/>
        <a:lstStyle/>
        <a:p>
          <a:endParaRPr lang="uk-UA"/>
        </a:p>
      </dgm:t>
    </dgm:pt>
    <dgm:pt modelId="{74AF4DAA-3226-4BF3-905D-47B624852D1E}" type="pres">
      <dgm:prSet presAssocID="{4AD565FB-73D5-4BB0-99D8-AA066D5275F7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3B52159C-9359-4FE6-96EC-3909726D035D}" type="pres">
      <dgm:prSet presAssocID="{4AD565FB-73D5-4BB0-99D8-AA066D5275F7}" presName="children" presStyleCnt="0"/>
      <dgm:spPr/>
    </dgm:pt>
    <dgm:pt modelId="{7BC4F5C2-527C-4C75-8750-052F5FEFF67F}" type="pres">
      <dgm:prSet presAssocID="{4AD565FB-73D5-4BB0-99D8-AA066D5275F7}" presName="child1group" presStyleCnt="0"/>
      <dgm:spPr/>
    </dgm:pt>
    <dgm:pt modelId="{ABDF35D8-B85D-4D1A-8563-5B5A4C9FB19B}" type="pres">
      <dgm:prSet presAssocID="{4AD565FB-73D5-4BB0-99D8-AA066D5275F7}" presName="child1" presStyleLbl="bgAcc1" presStyleIdx="0" presStyleCnt="4" custScaleX="181480"/>
      <dgm:spPr/>
      <dgm:t>
        <a:bodyPr/>
        <a:lstStyle/>
        <a:p>
          <a:endParaRPr lang="uk-UA"/>
        </a:p>
      </dgm:t>
    </dgm:pt>
    <dgm:pt modelId="{1E1FDB09-34DD-4A77-88B1-59A87936B0A5}" type="pres">
      <dgm:prSet presAssocID="{4AD565FB-73D5-4BB0-99D8-AA066D5275F7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E8128AD-A7E5-4B8E-9D6D-EC40E9B9249C}" type="pres">
      <dgm:prSet presAssocID="{4AD565FB-73D5-4BB0-99D8-AA066D5275F7}" presName="child2group" presStyleCnt="0"/>
      <dgm:spPr/>
    </dgm:pt>
    <dgm:pt modelId="{5F942D38-56A6-4B61-89CC-DAAC1942208C}" type="pres">
      <dgm:prSet presAssocID="{4AD565FB-73D5-4BB0-99D8-AA066D5275F7}" presName="child2" presStyleLbl="bgAcc1" presStyleIdx="1" presStyleCnt="4" custScaleX="193020" custScaleY="99800" custLinFactNeighborX="149" custLinFactNeighborY="1975"/>
      <dgm:spPr/>
      <dgm:t>
        <a:bodyPr/>
        <a:lstStyle/>
        <a:p>
          <a:endParaRPr lang="uk-UA"/>
        </a:p>
      </dgm:t>
    </dgm:pt>
    <dgm:pt modelId="{F6D379DA-FC03-4FB4-95A2-B22B3AAEFDD3}" type="pres">
      <dgm:prSet presAssocID="{4AD565FB-73D5-4BB0-99D8-AA066D5275F7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767560F-25D4-46E5-909F-24957EF4887B}" type="pres">
      <dgm:prSet presAssocID="{4AD565FB-73D5-4BB0-99D8-AA066D5275F7}" presName="child3group" presStyleCnt="0"/>
      <dgm:spPr/>
    </dgm:pt>
    <dgm:pt modelId="{AEE000CD-150D-4858-A7A9-0BCEA063E853}" type="pres">
      <dgm:prSet presAssocID="{4AD565FB-73D5-4BB0-99D8-AA066D5275F7}" presName="child3" presStyleLbl="bgAcc1" presStyleIdx="2" presStyleCnt="4" custScaleX="200273"/>
      <dgm:spPr/>
      <dgm:t>
        <a:bodyPr/>
        <a:lstStyle/>
        <a:p>
          <a:endParaRPr lang="uk-UA"/>
        </a:p>
      </dgm:t>
    </dgm:pt>
    <dgm:pt modelId="{3CC2E417-53B5-4456-B1BD-937358F14E66}" type="pres">
      <dgm:prSet presAssocID="{4AD565FB-73D5-4BB0-99D8-AA066D5275F7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02EF121-38D5-4BDE-B33B-C933C3785851}" type="pres">
      <dgm:prSet presAssocID="{4AD565FB-73D5-4BB0-99D8-AA066D5275F7}" presName="child4group" presStyleCnt="0"/>
      <dgm:spPr/>
    </dgm:pt>
    <dgm:pt modelId="{7CA77979-9F2E-401F-AD50-F211A981A7C0}" type="pres">
      <dgm:prSet presAssocID="{4AD565FB-73D5-4BB0-99D8-AA066D5275F7}" presName="child4" presStyleLbl="bgAcc1" presStyleIdx="3" presStyleCnt="4" custScaleX="179057"/>
      <dgm:spPr/>
      <dgm:t>
        <a:bodyPr/>
        <a:lstStyle/>
        <a:p>
          <a:endParaRPr lang="uk-UA"/>
        </a:p>
      </dgm:t>
    </dgm:pt>
    <dgm:pt modelId="{1AE4CF5C-0291-475E-BADC-AEBC913BEFAE}" type="pres">
      <dgm:prSet presAssocID="{4AD565FB-73D5-4BB0-99D8-AA066D5275F7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4533CD2-40DC-44C0-9032-BF5879D02F72}" type="pres">
      <dgm:prSet presAssocID="{4AD565FB-73D5-4BB0-99D8-AA066D5275F7}" presName="childPlaceholder" presStyleCnt="0"/>
      <dgm:spPr/>
    </dgm:pt>
    <dgm:pt modelId="{86E008FF-FD82-4F43-AF9C-8F09F3500E64}" type="pres">
      <dgm:prSet presAssocID="{4AD565FB-73D5-4BB0-99D8-AA066D5275F7}" presName="circle" presStyleCnt="0"/>
      <dgm:spPr/>
    </dgm:pt>
    <dgm:pt modelId="{7158DA7F-EDD4-4D07-A6A8-BADF40600E85}" type="pres">
      <dgm:prSet presAssocID="{4AD565FB-73D5-4BB0-99D8-AA066D5275F7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B94F34C-872A-4120-A4A8-13AE457B3707}" type="pres">
      <dgm:prSet presAssocID="{4AD565FB-73D5-4BB0-99D8-AA066D5275F7}" presName="quadrant2" presStyleLbl="node1" presStyleIdx="1" presStyleCnt="4" custScaleY="104402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0C5FC09-6E6B-4ED3-8F8E-64F87F88B638}" type="pres">
      <dgm:prSet presAssocID="{4AD565FB-73D5-4BB0-99D8-AA066D5275F7}" presName="quadrant3" presStyleLbl="node1" presStyleIdx="2" presStyleCnt="4" custScaleX="89921" custScaleY="97488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AE297FE-8149-4F0C-84A1-500D66B23DBC}" type="pres">
      <dgm:prSet presAssocID="{4AD565FB-73D5-4BB0-99D8-AA066D5275F7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4B4E49F-E4D0-450A-9C54-97BFE2817CAE}" type="pres">
      <dgm:prSet presAssocID="{4AD565FB-73D5-4BB0-99D8-AA066D5275F7}" presName="quadrantPlaceholder" presStyleCnt="0"/>
      <dgm:spPr/>
    </dgm:pt>
    <dgm:pt modelId="{153BB864-0D03-4FF9-BE95-D67BF7C9BFA6}" type="pres">
      <dgm:prSet presAssocID="{4AD565FB-73D5-4BB0-99D8-AA066D5275F7}" presName="center1" presStyleLbl="fgShp" presStyleIdx="0" presStyleCnt="2"/>
      <dgm:spPr/>
    </dgm:pt>
    <dgm:pt modelId="{6D9B6496-2DEF-4253-8FE0-523B60E635EB}" type="pres">
      <dgm:prSet presAssocID="{4AD565FB-73D5-4BB0-99D8-AA066D5275F7}" presName="center2" presStyleLbl="fgShp" presStyleIdx="1" presStyleCnt="2"/>
      <dgm:spPr/>
    </dgm:pt>
  </dgm:ptLst>
  <dgm:cxnLst>
    <dgm:cxn modelId="{E792C07C-D6CF-43BD-89B4-A022B9FAABD8}" srcId="{4AD565FB-73D5-4BB0-99D8-AA066D5275F7}" destId="{D88376F2-4568-4162-B464-07BA4E5865C3}" srcOrd="3" destOrd="0" parTransId="{3DC773A3-9D4A-45B4-9DB1-DCBB61F22220}" sibTransId="{B4653696-9CD8-4233-8A15-3686D7FA7957}"/>
    <dgm:cxn modelId="{E3840480-DFA1-402D-8B17-9070A84D8C80}" srcId="{70053F2B-A0CA-46FA-AC3E-9A1B33528FDA}" destId="{B0A3FB2F-C46D-45C8-96DB-21D4864AC520}" srcOrd="2" destOrd="0" parTransId="{7C44D275-E811-45CD-BF5E-80C3887C9726}" sibTransId="{3026B845-3FBA-4540-96A6-3E8AE3FA1E66}"/>
    <dgm:cxn modelId="{34A3CD65-B5BA-44E4-ACF9-6752E14AC850}" type="presOf" srcId="{BC09368D-6A59-44D1-B8E8-5CDB81BD173A}" destId="{F6D379DA-FC03-4FB4-95A2-B22B3AAEFDD3}" srcOrd="1" destOrd="0" presId="urn:microsoft.com/office/officeart/2005/8/layout/cycle4#1"/>
    <dgm:cxn modelId="{D222BD76-42DD-4B97-A995-694EC3FB676D}" type="presOf" srcId="{B0A3FB2F-C46D-45C8-96DB-21D4864AC520}" destId="{AEE000CD-150D-4858-A7A9-0BCEA063E853}" srcOrd="0" destOrd="2" presId="urn:microsoft.com/office/officeart/2005/8/layout/cycle4#1"/>
    <dgm:cxn modelId="{FEFE0568-3525-4509-AB69-DEF3F167B38B}" srcId="{70053F2B-A0CA-46FA-AC3E-9A1B33528FDA}" destId="{CC505968-41E2-435F-93A5-682AA0789CAF}" srcOrd="3" destOrd="0" parTransId="{24D8C057-ED13-4692-84F1-8B47A7CAFD1E}" sibTransId="{E6CF8104-843E-4950-A7F1-AB24F7C861E9}"/>
    <dgm:cxn modelId="{34B1C2D3-CDA1-4BCB-BAA3-128B76F64E41}" type="presOf" srcId="{B0A3FB2F-C46D-45C8-96DB-21D4864AC520}" destId="{3CC2E417-53B5-4456-B1BD-937358F14E66}" srcOrd="1" destOrd="2" presId="urn:microsoft.com/office/officeart/2005/8/layout/cycle4#1"/>
    <dgm:cxn modelId="{0EA8DC14-BC9C-47C6-95FD-561E2DF992D0}" srcId="{70053F2B-A0CA-46FA-AC3E-9A1B33528FDA}" destId="{0A59904F-A7D6-45AB-BFE2-7C2C9907620A}" srcOrd="1" destOrd="0" parTransId="{4038BCE0-6A3C-43CA-84CC-4199726D120C}" sibTransId="{219F3365-C251-467A-B2B8-E1B101017D67}"/>
    <dgm:cxn modelId="{69AABE39-7CB3-4A55-9E05-42CF2DE34C36}" type="presOf" srcId="{D88376F2-4568-4162-B464-07BA4E5865C3}" destId="{0AE297FE-8149-4F0C-84A1-500D66B23DBC}" srcOrd="0" destOrd="0" presId="urn:microsoft.com/office/officeart/2005/8/layout/cycle4#1"/>
    <dgm:cxn modelId="{540A8DE6-5F9D-4591-AAF1-F373818C9CDC}" srcId="{D88376F2-4568-4162-B464-07BA4E5865C3}" destId="{E2295D08-1901-4618-AD42-CF43D41214FE}" srcOrd="0" destOrd="0" parTransId="{E980210D-F47E-41F2-9668-319A46A88912}" sibTransId="{9DF31973-9842-4419-8C86-05D715B06301}"/>
    <dgm:cxn modelId="{DA76CFA7-400A-4026-9687-45B490D6EB32}" type="presOf" srcId="{EEE81D87-4212-4307-847F-9F706D41104D}" destId="{ABDF35D8-B85D-4D1A-8563-5B5A4C9FB19B}" srcOrd="0" destOrd="0" presId="urn:microsoft.com/office/officeart/2005/8/layout/cycle4#1"/>
    <dgm:cxn modelId="{401F2DEF-1FE0-43EE-B477-FC9B645AF1A9}" type="presOf" srcId="{E2295D08-1901-4618-AD42-CF43D41214FE}" destId="{7CA77979-9F2E-401F-AD50-F211A981A7C0}" srcOrd="0" destOrd="0" presId="urn:microsoft.com/office/officeart/2005/8/layout/cycle4#1"/>
    <dgm:cxn modelId="{8476E0BE-3A25-41BF-B1AE-8E01D1E35860}" type="presOf" srcId="{BC09368D-6A59-44D1-B8E8-5CDB81BD173A}" destId="{5F942D38-56A6-4B61-89CC-DAAC1942208C}" srcOrd="0" destOrd="0" presId="urn:microsoft.com/office/officeart/2005/8/layout/cycle4#1"/>
    <dgm:cxn modelId="{2176425B-93F7-40CC-963B-845870813831}" type="presOf" srcId="{6994FE5D-3824-4B03-B150-86DA7B92F7B6}" destId="{8B94F34C-872A-4120-A4A8-13AE457B3707}" srcOrd="0" destOrd="0" presId="urn:microsoft.com/office/officeart/2005/8/layout/cycle4#1"/>
    <dgm:cxn modelId="{9FC87350-791C-4019-9E06-7D37F4BD398D}" type="presOf" srcId="{CC505968-41E2-435F-93A5-682AA0789CAF}" destId="{3CC2E417-53B5-4456-B1BD-937358F14E66}" srcOrd="1" destOrd="3" presId="urn:microsoft.com/office/officeart/2005/8/layout/cycle4#1"/>
    <dgm:cxn modelId="{EC8D7F9D-0B96-486D-8BA0-476D16AEDE98}" type="presOf" srcId="{0A59904F-A7D6-45AB-BFE2-7C2C9907620A}" destId="{AEE000CD-150D-4858-A7A9-0BCEA063E853}" srcOrd="0" destOrd="1" presId="urn:microsoft.com/office/officeart/2005/8/layout/cycle4#1"/>
    <dgm:cxn modelId="{3186285B-AF09-49A6-9871-6A5B6D0ED6CD}" srcId="{6994FE5D-3824-4B03-B150-86DA7B92F7B6}" destId="{BC09368D-6A59-44D1-B8E8-5CDB81BD173A}" srcOrd="0" destOrd="0" parTransId="{260A217F-7676-41F0-B72C-DD5DAC3CCA2C}" sibTransId="{026AAE6F-4DEF-4960-8876-64335362E52A}"/>
    <dgm:cxn modelId="{91C389BC-04A5-425A-9A5E-0A653F4A323D}" type="presOf" srcId="{EEE81D87-4212-4307-847F-9F706D41104D}" destId="{1E1FDB09-34DD-4A77-88B1-59A87936B0A5}" srcOrd="1" destOrd="0" presId="urn:microsoft.com/office/officeart/2005/8/layout/cycle4#1"/>
    <dgm:cxn modelId="{83FACE0F-3A7E-4D4C-BBF0-ABE9E1F5E493}" type="presOf" srcId="{0A59904F-A7D6-45AB-BFE2-7C2C9907620A}" destId="{3CC2E417-53B5-4456-B1BD-937358F14E66}" srcOrd="1" destOrd="1" presId="urn:microsoft.com/office/officeart/2005/8/layout/cycle4#1"/>
    <dgm:cxn modelId="{77450527-9584-441A-810B-4FD5D6B400F5}" type="presOf" srcId="{4AD565FB-73D5-4BB0-99D8-AA066D5275F7}" destId="{74AF4DAA-3226-4BF3-905D-47B624852D1E}" srcOrd="0" destOrd="0" presId="urn:microsoft.com/office/officeart/2005/8/layout/cycle4#1"/>
    <dgm:cxn modelId="{7C317C02-2C6F-4624-B3D7-B2C6CD76A11A}" type="presOf" srcId="{08AB82A6-EFA1-4255-87EA-F294C478AF0F}" destId="{AEE000CD-150D-4858-A7A9-0BCEA063E853}" srcOrd="0" destOrd="0" presId="urn:microsoft.com/office/officeart/2005/8/layout/cycle4#1"/>
    <dgm:cxn modelId="{2AFD6DA0-6F32-464C-A325-C7B0CA93B067}" srcId="{4AD565FB-73D5-4BB0-99D8-AA066D5275F7}" destId="{0AAC7614-4383-47BA-9A5D-52D0EAD99EED}" srcOrd="0" destOrd="0" parTransId="{957D05BA-A8E4-4B39-9938-3393F9704D80}" sibTransId="{44347AFA-7887-497C-8A65-C7CA44060339}"/>
    <dgm:cxn modelId="{0EE387A6-05DF-4510-8D90-DF035D30FD30}" srcId="{4AD565FB-73D5-4BB0-99D8-AA066D5275F7}" destId="{6994FE5D-3824-4B03-B150-86DA7B92F7B6}" srcOrd="1" destOrd="0" parTransId="{E726F85D-373C-481E-9C4F-F3A7CAA7A821}" sibTransId="{9184C003-3E36-4712-A068-22B33E014AA9}"/>
    <dgm:cxn modelId="{F44E3D9C-9D63-4C21-9ED9-F324B219D3F5}" srcId="{0AAC7614-4383-47BA-9A5D-52D0EAD99EED}" destId="{EEE81D87-4212-4307-847F-9F706D41104D}" srcOrd="0" destOrd="0" parTransId="{634F5140-8F58-4B1C-A2CF-EE47ECBCF3B1}" sibTransId="{5EA712C6-CB63-43DC-BAF7-872F3CFE9F8E}"/>
    <dgm:cxn modelId="{C98B9143-9C9E-43E4-8CBD-C492EC3A4C2B}" srcId="{4AD565FB-73D5-4BB0-99D8-AA066D5275F7}" destId="{70053F2B-A0CA-46FA-AC3E-9A1B33528FDA}" srcOrd="2" destOrd="0" parTransId="{5E3E08B0-55E1-4DAD-A04C-5FA4106C572F}" sibTransId="{192382B6-0609-4568-BAFB-92A0C6EBFAE6}"/>
    <dgm:cxn modelId="{D194480A-6059-4B04-955D-C4BF918335F5}" type="presOf" srcId="{70053F2B-A0CA-46FA-AC3E-9A1B33528FDA}" destId="{50C5FC09-6E6B-4ED3-8F8E-64F87F88B638}" srcOrd="0" destOrd="0" presId="urn:microsoft.com/office/officeart/2005/8/layout/cycle4#1"/>
    <dgm:cxn modelId="{16C21433-D721-4E2A-A63C-E5C591147326}" type="presOf" srcId="{CC505968-41E2-435F-93A5-682AA0789CAF}" destId="{AEE000CD-150D-4858-A7A9-0BCEA063E853}" srcOrd="0" destOrd="3" presId="urn:microsoft.com/office/officeart/2005/8/layout/cycle4#1"/>
    <dgm:cxn modelId="{FCCB1EED-BD3D-4375-BB8D-94333E213E65}" srcId="{70053F2B-A0CA-46FA-AC3E-9A1B33528FDA}" destId="{08AB82A6-EFA1-4255-87EA-F294C478AF0F}" srcOrd="0" destOrd="0" parTransId="{65FDC78A-726A-4893-923D-A0CE98D3DEC2}" sibTransId="{8F863EA9-8C40-4B66-ABFB-872D4293754F}"/>
    <dgm:cxn modelId="{6F268F3C-E6FA-45AD-8E3F-03C4EBDAC594}" type="presOf" srcId="{0AAC7614-4383-47BA-9A5D-52D0EAD99EED}" destId="{7158DA7F-EDD4-4D07-A6A8-BADF40600E85}" srcOrd="0" destOrd="0" presId="urn:microsoft.com/office/officeart/2005/8/layout/cycle4#1"/>
    <dgm:cxn modelId="{38F29E1E-802C-449C-8A19-6F396DD29172}" type="presOf" srcId="{08AB82A6-EFA1-4255-87EA-F294C478AF0F}" destId="{3CC2E417-53B5-4456-B1BD-937358F14E66}" srcOrd="1" destOrd="0" presId="urn:microsoft.com/office/officeart/2005/8/layout/cycle4#1"/>
    <dgm:cxn modelId="{FBA9F24C-D743-4657-BA55-9B812F0E3B60}" type="presOf" srcId="{E2295D08-1901-4618-AD42-CF43D41214FE}" destId="{1AE4CF5C-0291-475E-BADC-AEBC913BEFAE}" srcOrd="1" destOrd="0" presId="urn:microsoft.com/office/officeart/2005/8/layout/cycle4#1"/>
    <dgm:cxn modelId="{A232C77E-E04B-4752-8795-FB87F036A2B8}" type="presParOf" srcId="{74AF4DAA-3226-4BF3-905D-47B624852D1E}" destId="{3B52159C-9359-4FE6-96EC-3909726D035D}" srcOrd="0" destOrd="0" presId="urn:microsoft.com/office/officeart/2005/8/layout/cycle4#1"/>
    <dgm:cxn modelId="{EB6BF08F-BECD-4CC0-AEDA-AB694A15DF01}" type="presParOf" srcId="{3B52159C-9359-4FE6-96EC-3909726D035D}" destId="{7BC4F5C2-527C-4C75-8750-052F5FEFF67F}" srcOrd="0" destOrd="0" presId="urn:microsoft.com/office/officeart/2005/8/layout/cycle4#1"/>
    <dgm:cxn modelId="{1A2F710B-89A0-4765-A098-A97373E5DAAC}" type="presParOf" srcId="{7BC4F5C2-527C-4C75-8750-052F5FEFF67F}" destId="{ABDF35D8-B85D-4D1A-8563-5B5A4C9FB19B}" srcOrd="0" destOrd="0" presId="urn:microsoft.com/office/officeart/2005/8/layout/cycle4#1"/>
    <dgm:cxn modelId="{88445D1C-81C2-4FC7-9B0C-766E6AB5DCB7}" type="presParOf" srcId="{7BC4F5C2-527C-4C75-8750-052F5FEFF67F}" destId="{1E1FDB09-34DD-4A77-88B1-59A87936B0A5}" srcOrd="1" destOrd="0" presId="urn:microsoft.com/office/officeart/2005/8/layout/cycle4#1"/>
    <dgm:cxn modelId="{0BEB0872-06C8-4D2F-80ED-D69A8BC00086}" type="presParOf" srcId="{3B52159C-9359-4FE6-96EC-3909726D035D}" destId="{4E8128AD-A7E5-4B8E-9D6D-EC40E9B9249C}" srcOrd="1" destOrd="0" presId="urn:microsoft.com/office/officeart/2005/8/layout/cycle4#1"/>
    <dgm:cxn modelId="{C867E197-E32D-49AA-A1C4-C26209532304}" type="presParOf" srcId="{4E8128AD-A7E5-4B8E-9D6D-EC40E9B9249C}" destId="{5F942D38-56A6-4B61-89CC-DAAC1942208C}" srcOrd="0" destOrd="0" presId="urn:microsoft.com/office/officeart/2005/8/layout/cycle4#1"/>
    <dgm:cxn modelId="{FE9833EA-1FAC-4325-8653-7D2B2179F4C2}" type="presParOf" srcId="{4E8128AD-A7E5-4B8E-9D6D-EC40E9B9249C}" destId="{F6D379DA-FC03-4FB4-95A2-B22B3AAEFDD3}" srcOrd="1" destOrd="0" presId="urn:microsoft.com/office/officeart/2005/8/layout/cycle4#1"/>
    <dgm:cxn modelId="{5D619DF7-B874-4D30-AA51-0D94BE055D20}" type="presParOf" srcId="{3B52159C-9359-4FE6-96EC-3909726D035D}" destId="{7767560F-25D4-46E5-909F-24957EF4887B}" srcOrd="2" destOrd="0" presId="urn:microsoft.com/office/officeart/2005/8/layout/cycle4#1"/>
    <dgm:cxn modelId="{6E0CE49F-91C5-47B3-9F8B-346CA40FA163}" type="presParOf" srcId="{7767560F-25D4-46E5-909F-24957EF4887B}" destId="{AEE000CD-150D-4858-A7A9-0BCEA063E853}" srcOrd="0" destOrd="0" presId="urn:microsoft.com/office/officeart/2005/8/layout/cycle4#1"/>
    <dgm:cxn modelId="{1CD74BB8-C0C7-4F6A-8643-6ECF589764C5}" type="presParOf" srcId="{7767560F-25D4-46E5-909F-24957EF4887B}" destId="{3CC2E417-53B5-4456-B1BD-937358F14E66}" srcOrd="1" destOrd="0" presId="urn:microsoft.com/office/officeart/2005/8/layout/cycle4#1"/>
    <dgm:cxn modelId="{9B44A6FD-5FD0-427D-A81F-81B22D21D784}" type="presParOf" srcId="{3B52159C-9359-4FE6-96EC-3909726D035D}" destId="{102EF121-38D5-4BDE-B33B-C933C3785851}" srcOrd="3" destOrd="0" presId="urn:microsoft.com/office/officeart/2005/8/layout/cycle4#1"/>
    <dgm:cxn modelId="{E79F6B93-2C2D-47F5-8CE6-82ACAE3C35BB}" type="presParOf" srcId="{102EF121-38D5-4BDE-B33B-C933C3785851}" destId="{7CA77979-9F2E-401F-AD50-F211A981A7C0}" srcOrd="0" destOrd="0" presId="urn:microsoft.com/office/officeart/2005/8/layout/cycle4#1"/>
    <dgm:cxn modelId="{6630B405-03BB-44E8-90C4-897D5255E4CB}" type="presParOf" srcId="{102EF121-38D5-4BDE-B33B-C933C3785851}" destId="{1AE4CF5C-0291-475E-BADC-AEBC913BEFAE}" srcOrd="1" destOrd="0" presId="urn:microsoft.com/office/officeart/2005/8/layout/cycle4#1"/>
    <dgm:cxn modelId="{EF31B60E-6F27-4B8D-A916-44E8C95A1E9C}" type="presParOf" srcId="{3B52159C-9359-4FE6-96EC-3909726D035D}" destId="{64533CD2-40DC-44C0-9032-BF5879D02F72}" srcOrd="4" destOrd="0" presId="urn:microsoft.com/office/officeart/2005/8/layout/cycle4#1"/>
    <dgm:cxn modelId="{EAFEFAE9-E8EC-47DB-9A23-4C88CDD17D56}" type="presParOf" srcId="{74AF4DAA-3226-4BF3-905D-47B624852D1E}" destId="{86E008FF-FD82-4F43-AF9C-8F09F3500E64}" srcOrd="1" destOrd="0" presId="urn:microsoft.com/office/officeart/2005/8/layout/cycle4#1"/>
    <dgm:cxn modelId="{3C20595F-67A4-481B-86F6-CD56242B4365}" type="presParOf" srcId="{86E008FF-FD82-4F43-AF9C-8F09F3500E64}" destId="{7158DA7F-EDD4-4D07-A6A8-BADF40600E85}" srcOrd="0" destOrd="0" presId="urn:microsoft.com/office/officeart/2005/8/layout/cycle4#1"/>
    <dgm:cxn modelId="{0EA26BC9-4219-405C-8D42-69F56D653D9B}" type="presParOf" srcId="{86E008FF-FD82-4F43-AF9C-8F09F3500E64}" destId="{8B94F34C-872A-4120-A4A8-13AE457B3707}" srcOrd="1" destOrd="0" presId="urn:microsoft.com/office/officeart/2005/8/layout/cycle4#1"/>
    <dgm:cxn modelId="{5EF9037E-BD6F-4219-8E8C-557C8CFBACEF}" type="presParOf" srcId="{86E008FF-FD82-4F43-AF9C-8F09F3500E64}" destId="{50C5FC09-6E6B-4ED3-8F8E-64F87F88B638}" srcOrd="2" destOrd="0" presId="urn:microsoft.com/office/officeart/2005/8/layout/cycle4#1"/>
    <dgm:cxn modelId="{B0496F6C-B1AC-4E34-A4ED-08E27B352833}" type="presParOf" srcId="{86E008FF-FD82-4F43-AF9C-8F09F3500E64}" destId="{0AE297FE-8149-4F0C-84A1-500D66B23DBC}" srcOrd="3" destOrd="0" presId="urn:microsoft.com/office/officeart/2005/8/layout/cycle4#1"/>
    <dgm:cxn modelId="{084A4FED-AC7B-40D3-80C2-EB14D94315B8}" type="presParOf" srcId="{86E008FF-FD82-4F43-AF9C-8F09F3500E64}" destId="{94B4E49F-E4D0-450A-9C54-97BFE2817CAE}" srcOrd="4" destOrd="0" presId="urn:microsoft.com/office/officeart/2005/8/layout/cycle4#1"/>
    <dgm:cxn modelId="{A912DB76-6EC5-4014-8CBF-FA3883F437ED}" type="presParOf" srcId="{74AF4DAA-3226-4BF3-905D-47B624852D1E}" destId="{153BB864-0D03-4FF9-BE95-D67BF7C9BFA6}" srcOrd="2" destOrd="0" presId="urn:microsoft.com/office/officeart/2005/8/layout/cycle4#1"/>
    <dgm:cxn modelId="{853F9E49-DFFD-4E19-9C11-3EB076279415}" type="presParOf" srcId="{74AF4DAA-3226-4BF3-905D-47B624852D1E}" destId="{6D9B6496-2DEF-4253-8FE0-523B60E635EB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C528FF-C07C-4238-B7A3-283190ED6DC2}">
      <dsp:nvSpPr>
        <dsp:cNvPr id="0" name=""/>
        <dsp:cNvSpPr/>
      </dsp:nvSpPr>
      <dsp:spPr>
        <a:xfrm rot="5400000">
          <a:off x="-152027" y="152791"/>
          <a:ext cx="1013519" cy="70946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700" kern="1200" dirty="0"/>
        </a:p>
      </dsp:txBody>
      <dsp:txXfrm rot="-5400000">
        <a:off x="2" y="355495"/>
        <a:ext cx="709463" cy="304056"/>
      </dsp:txXfrm>
    </dsp:sp>
    <dsp:sp modelId="{9B10CD5A-D5BC-48F2-9DCE-9CBFDB45AEC8}">
      <dsp:nvSpPr>
        <dsp:cNvPr id="0" name=""/>
        <dsp:cNvSpPr/>
      </dsp:nvSpPr>
      <dsp:spPr>
        <a:xfrm rot="5400000">
          <a:off x="3123344" y="-2413117"/>
          <a:ext cx="658787" cy="54865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300" kern="1200" dirty="0" smtClean="0">
              <a:solidFill>
                <a:srgbClr val="0070C0"/>
              </a:solidFill>
            </a:rPr>
            <a:t>Протиправність</a:t>
          </a:r>
          <a:endParaRPr lang="uk-UA" sz="2300" kern="1200" dirty="0">
            <a:solidFill>
              <a:srgbClr val="0070C0"/>
            </a:solidFill>
          </a:endParaRPr>
        </a:p>
      </dsp:txBody>
      <dsp:txXfrm rot="-5400000">
        <a:off x="709464" y="32922"/>
        <a:ext cx="5454390" cy="594469"/>
      </dsp:txXfrm>
    </dsp:sp>
    <dsp:sp modelId="{B06AE745-62E0-4A0A-9F3C-DB772B4FF673}">
      <dsp:nvSpPr>
        <dsp:cNvPr id="0" name=""/>
        <dsp:cNvSpPr/>
      </dsp:nvSpPr>
      <dsp:spPr>
        <a:xfrm rot="5400000">
          <a:off x="-152027" y="1015650"/>
          <a:ext cx="1013519" cy="70946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700" kern="1200"/>
        </a:p>
      </dsp:txBody>
      <dsp:txXfrm rot="-5400000">
        <a:off x="2" y="1218354"/>
        <a:ext cx="709463" cy="304056"/>
      </dsp:txXfrm>
    </dsp:sp>
    <dsp:sp modelId="{1E059132-CC96-4141-A2A5-6A37F7D61064}">
      <dsp:nvSpPr>
        <dsp:cNvPr id="0" name=""/>
        <dsp:cNvSpPr/>
      </dsp:nvSpPr>
      <dsp:spPr>
        <a:xfrm rot="5400000">
          <a:off x="3123344" y="-1550257"/>
          <a:ext cx="658787" cy="54865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300" kern="1200" dirty="0" smtClean="0">
              <a:solidFill>
                <a:srgbClr val="0070C0"/>
              </a:solidFill>
            </a:rPr>
            <a:t>Суспільна шкідливість (небезпека)</a:t>
          </a:r>
          <a:endParaRPr lang="uk-UA" sz="2300" kern="1200" dirty="0">
            <a:solidFill>
              <a:srgbClr val="0070C0"/>
            </a:solidFill>
          </a:endParaRPr>
        </a:p>
      </dsp:txBody>
      <dsp:txXfrm rot="-5400000">
        <a:off x="709464" y="895782"/>
        <a:ext cx="5454390" cy="594469"/>
      </dsp:txXfrm>
    </dsp:sp>
    <dsp:sp modelId="{E256D927-C2DF-4061-BDF9-0B0E537C4FBF}">
      <dsp:nvSpPr>
        <dsp:cNvPr id="0" name=""/>
        <dsp:cNvSpPr/>
      </dsp:nvSpPr>
      <dsp:spPr>
        <a:xfrm rot="5400000">
          <a:off x="-152027" y="1878510"/>
          <a:ext cx="1013519" cy="70946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700" kern="1200"/>
        </a:p>
      </dsp:txBody>
      <dsp:txXfrm rot="-5400000">
        <a:off x="2" y="2081214"/>
        <a:ext cx="709463" cy="304056"/>
      </dsp:txXfrm>
    </dsp:sp>
    <dsp:sp modelId="{A69DD225-92AB-4FA5-B0DA-F396C957226A}">
      <dsp:nvSpPr>
        <dsp:cNvPr id="0" name=""/>
        <dsp:cNvSpPr/>
      </dsp:nvSpPr>
      <dsp:spPr>
        <a:xfrm rot="5400000">
          <a:off x="3123344" y="-687398"/>
          <a:ext cx="658787" cy="54865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300" kern="1200" dirty="0" smtClean="0">
              <a:solidFill>
                <a:srgbClr val="0070C0"/>
              </a:solidFill>
            </a:rPr>
            <a:t>Винуватість(умисна чи необережна)</a:t>
          </a:r>
          <a:endParaRPr lang="uk-UA" sz="2300" kern="1200" dirty="0">
            <a:solidFill>
              <a:srgbClr val="0070C0"/>
            </a:solidFill>
          </a:endParaRPr>
        </a:p>
      </dsp:txBody>
      <dsp:txXfrm rot="-5400000">
        <a:off x="709464" y="1758641"/>
        <a:ext cx="5454390" cy="594469"/>
      </dsp:txXfrm>
    </dsp:sp>
    <dsp:sp modelId="{A25AC557-D701-40C8-B934-CFF16A806560}">
      <dsp:nvSpPr>
        <dsp:cNvPr id="0" name=""/>
        <dsp:cNvSpPr/>
      </dsp:nvSpPr>
      <dsp:spPr>
        <a:xfrm rot="5400000">
          <a:off x="-152027" y="2741369"/>
          <a:ext cx="1013519" cy="70946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700" kern="1200"/>
        </a:p>
      </dsp:txBody>
      <dsp:txXfrm rot="-5400000">
        <a:off x="2" y="2944073"/>
        <a:ext cx="709463" cy="304056"/>
      </dsp:txXfrm>
    </dsp:sp>
    <dsp:sp modelId="{03449C65-ABE9-4C22-A0CE-214750118C8D}">
      <dsp:nvSpPr>
        <dsp:cNvPr id="0" name=""/>
        <dsp:cNvSpPr/>
      </dsp:nvSpPr>
      <dsp:spPr>
        <a:xfrm rot="5400000">
          <a:off x="3123344" y="175461"/>
          <a:ext cx="658787" cy="54865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300" kern="1200" dirty="0" smtClean="0">
              <a:solidFill>
                <a:srgbClr val="0070C0"/>
              </a:solidFill>
            </a:rPr>
            <a:t>Адміністративна відповідальність</a:t>
          </a:r>
          <a:endParaRPr lang="uk-UA" sz="2300" kern="1200" dirty="0">
            <a:solidFill>
              <a:srgbClr val="0070C0"/>
            </a:solidFill>
          </a:endParaRPr>
        </a:p>
      </dsp:txBody>
      <dsp:txXfrm rot="-5400000">
        <a:off x="709464" y="2621501"/>
        <a:ext cx="5454390" cy="5944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000CD-150D-4858-A7A9-0BCEA063E853}">
      <dsp:nvSpPr>
        <dsp:cNvPr id="0" name=""/>
        <dsp:cNvSpPr/>
      </dsp:nvSpPr>
      <dsp:spPr>
        <a:xfrm>
          <a:off x="2684008" y="2450464"/>
          <a:ext cx="3565241" cy="11531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600" kern="1200" dirty="0">
            <a:solidFill>
              <a:srgbClr val="C00000"/>
            </a:solidFill>
          </a:endParaRP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600" kern="1200" dirty="0">
            <a:solidFill>
              <a:srgbClr val="C00000"/>
            </a:solidFill>
          </a:endParaRP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600" kern="1200" dirty="0">
            <a:solidFill>
              <a:srgbClr val="C00000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000" kern="1200" dirty="0" smtClean="0">
              <a:solidFill>
                <a:srgbClr val="C00000"/>
              </a:solidFill>
            </a:rPr>
            <a:t> Внутрішнє ставлення правопорушника до скоєного ним протиправного діяння (мотив, мета, вина).</a:t>
          </a:r>
          <a:endParaRPr lang="uk-UA" sz="1000" kern="1200" dirty="0">
            <a:solidFill>
              <a:srgbClr val="C00000"/>
            </a:solidFill>
          </a:endParaRPr>
        </a:p>
      </dsp:txBody>
      <dsp:txXfrm>
        <a:off x="3778912" y="2764085"/>
        <a:ext cx="2445006" cy="814208"/>
      </dsp:txXfrm>
    </dsp:sp>
    <dsp:sp modelId="{7CA77979-9F2E-401F-AD50-F211A981A7C0}">
      <dsp:nvSpPr>
        <dsp:cNvPr id="0" name=""/>
        <dsp:cNvSpPr/>
      </dsp:nvSpPr>
      <dsp:spPr>
        <a:xfrm>
          <a:off x="-31670" y="2450464"/>
          <a:ext cx="3187556" cy="11531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900" kern="1200" dirty="0" smtClean="0">
              <a:solidFill>
                <a:srgbClr val="C00000"/>
              </a:solidFill>
            </a:rPr>
            <a:t>Це безпосередні вчинки особи, за які передбачено юридичну відповідальність (час, місце, обставини і спосіб скоєння правопорушення.) і причинний </a:t>
          </a:r>
          <a:r>
            <a:rPr lang="uk-UA" sz="900" kern="1200" dirty="0" err="1" smtClean="0">
              <a:solidFill>
                <a:srgbClr val="C00000"/>
              </a:solidFill>
            </a:rPr>
            <a:t>зв</a:t>
          </a:r>
          <a:r>
            <a:rPr lang="en-US" sz="900" kern="1200" dirty="0" smtClean="0">
              <a:solidFill>
                <a:srgbClr val="C00000"/>
              </a:solidFill>
            </a:rPr>
            <a:t>`</a:t>
          </a:r>
          <a:r>
            <a:rPr lang="uk-UA" sz="900" kern="1200" dirty="0" err="1" smtClean="0">
              <a:solidFill>
                <a:srgbClr val="C00000"/>
              </a:solidFill>
            </a:rPr>
            <a:t>язок</a:t>
          </a:r>
          <a:r>
            <a:rPr lang="uk-UA" sz="900" kern="1200" dirty="0" smtClean="0">
              <a:solidFill>
                <a:srgbClr val="C00000"/>
              </a:solidFill>
            </a:rPr>
            <a:t> між діями і шкідливими наслідками діяння.</a:t>
          </a:r>
          <a:endParaRPr lang="uk-UA" sz="900" kern="1200" dirty="0">
            <a:solidFill>
              <a:srgbClr val="C00000"/>
            </a:solidFill>
          </a:endParaRPr>
        </a:p>
      </dsp:txBody>
      <dsp:txXfrm>
        <a:off x="-6339" y="2764085"/>
        <a:ext cx="2180627" cy="814208"/>
      </dsp:txXfrm>
    </dsp:sp>
    <dsp:sp modelId="{5F942D38-56A6-4B61-89CC-DAAC1942208C}">
      <dsp:nvSpPr>
        <dsp:cNvPr id="0" name=""/>
        <dsp:cNvSpPr/>
      </dsp:nvSpPr>
      <dsp:spPr>
        <a:xfrm>
          <a:off x="2751219" y="23928"/>
          <a:ext cx="3436124" cy="11508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000" kern="1200" dirty="0" smtClean="0">
              <a:solidFill>
                <a:srgbClr val="C00000"/>
              </a:solidFill>
            </a:rPr>
            <a:t>Осудна фізична особа, якій на момент скоєння виповнилося 16 років, в тому числі службова чи посадова особа, а також юридична особа.</a:t>
          </a:r>
          <a:endParaRPr lang="uk-UA" sz="1000" kern="1200" dirty="0">
            <a:solidFill>
              <a:srgbClr val="C00000"/>
            </a:solidFill>
          </a:endParaRPr>
        </a:p>
      </dsp:txBody>
      <dsp:txXfrm>
        <a:off x="3807338" y="49209"/>
        <a:ext cx="2354724" cy="812578"/>
      </dsp:txXfrm>
    </dsp:sp>
    <dsp:sp modelId="{ABDF35D8-B85D-4D1A-8563-5B5A4C9FB19B}">
      <dsp:nvSpPr>
        <dsp:cNvPr id="0" name=""/>
        <dsp:cNvSpPr/>
      </dsp:nvSpPr>
      <dsp:spPr>
        <a:xfrm>
          <a:off x="-53237" y="0"/>
          <a:ext cx="3230690" cy="11531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000" kern="1200" dirty="0" smtClean="0">
              <a:solidFill>
                <a:srgbClr val="C00000"/>
              </a:solidFill>
            </a:rPr>
            <a:t>Відносини у суспільстві, що охороняються нормами адміністративного права, за порушення яких передбачено адміністративні стягнення.</a:t>
          </a:r>
          <a:endParaRPr lang="uk-UA" sz="1000" kern="1200" dirty="0">
            <a:solidFill>
              <a:srgbClr val="C00000"/>
            </a:solidFill>
          </a:endParaRPr>
        </a:p>
      </dsp:txBody>
      <dsp:txXfrm>
        <a:off x="-27906" y="25331"/>
        <a:ext cx="2210821" cy="814208"/>
      </dsp:txXfrm>
    </dsp:sp>
    <dsp:sp modelId="{7158DA7F-EDD4-4D07-A6A8-BADF40600E85}">
      <dsp:nvSpPr>
        <dsp:cNvPr id="0" name=""/>
        <dsp:cNvSpPr/>
      </dsp:nvSpPr>
      <dsp:spPr>
        <a:xfrm>
          <a:off x="1501600" y="205406"/>
          <a:ext cx="1560369" cy="1560369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smtClean="0"/>
            <a:t>Об</a:t>
          </a:r>
          <a:r>
            <a:rPr lang="en-US" sz="1100" kern="1200" dirty="0" smtClean="0"/>
            <a:t>`</a:t>
          </a:r>
          <a:r>
            <a:rPr lang="uk-UA" sz="1100" kern="1200" dirty="0" err="1" smtClean="0"/>
            <a:t>єкт</a:t>
          </a:r>
          <a:endParaRPr lang="uk-UA" sz="1100" kern="1200" dirty="0"/>
        </a:p>
      </dsp:txBody>
      <dsp:txXfrm>
        <a:off x="1958621" y="662427"/>
        <a:ext cx="1103348" cy="1103348"/>
      </dsp:txXfrm>
    </dsp:sp>
    <dsp:sp modelId="{8B94F34C-872A-4120-A4A8-13AE457B3707}">
      <dsp:nvSpPr>
        <dsp:cNvPr id="0" name=""/>
        <dsp:cNvSpPr/>
      </dsp:nvSpPr>
      <dsp:spPr>
        <a:xfrm rot="5400000">
          <a:off x="3099699" y="205406"/>
          <a:ext cx="1629057" cy="1560369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err="1" smtClean="0"/>
            <a:t>Суб</a:t>
          </a:r>
          <a:r>
            <a:rPr lang="en-US" sz="1100" kern="1200" dirty="0" smtClean="0"/>
            <a:t>`</a:t>
          </a:r>
          <a:r>
            <a:rPr lang="uk-UA" sz="1100" kern="1200" dirty="0" err="1" smtClean="0"/>
            <a:t>єкт</a:t>
          </a:r>
          <a:endParaRPr lang="uk-UA" sz="1100" kern="1200" dirty="0"/>
        </a:p>
      </dsp:txBody>
      <dsp:txXfrm rot="-5400000">
        <a:off x="3134043" y="648203"/>
        <a:ext cx="1103348" cy="1151917"/>
      </dsp:txXfrm>
    </dsp:sp>
    <dsp:sp modelId="{50C5FC09-6E6B-4ED3-8F8E-64F87F88B638}">
      <dsp:nvSpPr>
        <dsp:cNvPr id="0" name=""/>
        <dsp:cNvSpPr/>
      </dsp:nvSpPr>
      <dsp:spPr>
        <a:xfrm rot="10800000">
          <a:off x="3212677" y="1857446"/>
          <a:ext cx="1403099" cy="1521173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err="1" smtClean="0"/>
            <a:t>Суб</a:t>
          </a:r>
          <a:r>
            <a:rPr lang="en-US" sz="1100" kern="1200" dirty="0" smtClean="0"/>
            <a:t>`</a:t>
          </a:r>
          <a:r>
            <a:rPr lang="uk-UA" sz="1100" kern="1200" dirty="0" err="1" smtClean="0"/>
            <a:t>єктивна</a:t>
          </a:r>
          <a:r>
            <a:rPr lang="uk-UA" sz="1100" kern="1200" dirty="0" smtClean="0"/>
            <a:t> сторона</a:t>
          </a:r>
          <a:endParaRPr lang="uk-UA" sz="1100" kern="1200" dirty="0"/>
        </a:p>
      </dsp:txBody>
      <dsp:txXfrm rot="10800000">
        <a:off x="3212677" y="1857446"/>
        <a:ext cx="992141" cy="1075632"/>
      </dsp:txXfrm>
    </dsp:sp>
    <dsp:sp modelId="{0AE297FE-8149-4F0C-84A1-500D66B23DBC}">
      <dsp:nvSpPr>
        <dsp:cNvPr id="0" name=""/>
        <dsp:cNvSpPr/>
      </dsp:nvSpPr>
      <dsp:spPr>
        <a:xfrm rot="16200000">
          <a:off x="1501600" y="1837848"/>
          <a:ext cx="1560369" cy="1560369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smtClean="0"/>
            <a:t>Об</a:t>
          </a:r>
          <a:r>
            <a:rPr lang="en-US" sz="1100" kern="1200" dirty="0" smtClean="0"/>
            <a:t>`</a:t>
          </a:r>
          <a:r>
            <a:rPr lang="uk-UA" sz="1100" kern="1200" dirty="0" err="1" smtClean="0"/>
            <a:t>єктивна</a:t>
          </a:r>
          <a:r>
            <a:rPr lang="uk-UA" sz="1100" kern="1200" dirty="0" smtClean="0"/>
            <a:t> сторона</a:t>
          </a:r>
          <a:endParaRPr lang="uk-UA" sz="1100" kern="1200" dirty="0"/>
        </a:p>
      </dsp:txBody>
      <dsp:txXfrm rot="5400000">
        <a:off x="1958621" y="1837848"/>
        <a:ext cx="1103348" cy="1103348"/>
      </dsp:txXfrm>
    </dsp:sp>
    <dsp:sp modelId="{153BB864-0D03-4FF9-BE95-D67BF7C9BFA6}">
      <dsp:nvSpPr>
        <dsp:cNvPr id="0" name=""/>
        <dsp:cNvSpPr/>
      </dsp:nvSpPr>
      <dsp:spPr>
        <a:xfrm>
          <a:off x="2828635" y="1477486"/>
          <a:ext cx="538741" cy="468471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9B6496-2DEF-4253-8FE0-523B60E635EB}">
      <dsp:nvSpPr>
        <dsp:cNvPr id="0" name=""/>
        <dsp:cNvSpPr/>
      </dsp:nvSpPr>
      <dsp:spPr>
        <a:xfrm rot="10800000">
          <a:off x="2828635" y="1657667"/>
          <a:ext cx="538741" cy="468471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234B0F79-F2D3-4D86-8659-C292406DED8D}" type="datetimeFigureOut">
              <a:rPr lang="uk-UA" smtClean="0"/>
              <a:pPr/>
              <a:t>09.04.2021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4EAEB319-4A45-477D-AA18-F34600BB1D9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0F79-F2D3-4D86-8659-C292406DED8D}" type="datetimeFigureOut">
              <a:rPr lang="uk-UA" smtClean="0"/>
              <a:pPr/>
              <a:t>09.04.2021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EB319-4A45-477D-AA18-F34600BB1D9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0F79-F2D3-4D86-8659-C292406DED8D}" type="datetimeFigureOut">
              <a:rPr lang="uk-UA" smtClean="0"/>
              <a:pPr/>
              <a:t>09.04.2021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EB319-4A45-477D-AA18-F34600BB1D9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0F79-F2D3-4D86-8659-C292406DED8D}" type="datetimeFigureOut">
              <a:rPr lang="uk-UA" smtClean="0"/>
              <a:pPr/>
              <a:t>09.04.2021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EB319-4A45-477D-AA18-F34600BB1D96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0F79-F2D3-4D86-8659-C292406DED8D}" type="datetimeFigureOut">
              <a:rPr lang="uk-UA" smtClean="0"/>
              <a:pPr/>
              <a:t>09.04.2021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EB319-4A45-477D-AA18-F34600BB1D96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0F79-F2D3-4D86-8659-C292406DED8D}" type="datetimeFigureOut">
              <a:rPr lang="uk-UA" smtClean="0"/>
              <a:pPr/>
              <a:t>09.04.2021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EB319-4A45-477D-AA18-F34600BB1D9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0F79-F2D3-4D86-8659-C292406DED8D}" type="datetimeFigureOut">
              <a:rPr lang="uk-UA" smtClean="0"/>
              <a:pPr/>
              <a:t>09.04.2021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EB319-4A45-477D-AA18-F34600BB1D9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234B0F79-F2D3-4D86-8659-C292406DED8D}" type="datetimeFigureOut">
              <a:rPr lang="uk-UA" smtClean="0"/>
              <a:pPr/>
              <a:t>09.04.2021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4EAEB319-4A45-477D-AA18-F34600BB1D9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234B0F79-F2D3-4D86-8659-C292406DED8D}" type="datetimeFigureOut">
              <a:rPr lang="uk-UA" smtClean="0"/>
              <a:pPr/>
              <a:t>09.04.2021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4EAEB319-4A45-477D-AA18-F34600BB1D9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0F79-F2D3-4D86-8659-C292406DED8D}" type="datetimeFigureOut">
              <a:rPr lang="uk-UA" smtClean="0"/>
              <a:pPr/>
              <a:t>09.04.2021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EB319-4A45-477D-AA18-F34600BB1D9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0F79-F2D3-4D86-8659-C292406DED8D}" type="datetimeFigureOut">
              <a:rPr lang="uk-UA" smtClean="0"/>
              <a:pPr/>
              <a:t>09.04.2021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EB319-4A45-477D-AA18-F34600BB1D9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234B0F79-F2D3-4D86-8659-C292406DED8D}" type="datetimeFigureOut">
              <a:rPr lang="uk-UA" smtClean="0"/>
              <a:pPr/>
              <a:t>09.04.2021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4EAEB319-4A45-477D-AA18-F34600BB1D96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772400" cy="269173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C00000"/>
                </a:solidFill>
              </a:rPr>
              <a:t>Адміністративні правопорушення та адміністративна відповідальність.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uk-UA" dirty="0" smtClean="0">
              <a:solidFill>
                <a:srgbClr val="002060"/>
              </a:solidFill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3043196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7726"/>
    </mc:Choice>
    <mc:Fallback>
      <p:transition spd="slow" advTm="772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C00000"/>
                </a:solidFill>
              </a:rPr>
              <a:t>Адміністративне правопорушення - 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>
                <a:solidFill>
                  <a:srgbClr val="002060"/>
                </a:solidFill>
              </a:rPr>
              <a:t>ц</a:t>
            </a:r>
            <a:r>
              <a:rPr lang="uk-UA" dirty="0" smtClean="0">
                <a:solidFill>
                  <a:srgbClr val="002060"/>
                </a:solidFill>
              </a:rPr>
              <a:t>е протиправна, винна (умисна чи з необережності) дія чи бездіяльність, що посягає на громадський порядок, власність, права і свободи громадян, на встановлений порядок управління і за яку законом передбачено адміністративну відповідальність.</a:t>
            </a:r>
            <a:endParaRPr lang="uk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3696868"/>
      </p:ext>
    </p:extLst>
  </p:cSld>
  <p:clrMapOvr>
    <a:masterClrMapping/>
  </p:clrMapOvr>
  <p:transition spd="slow" advTm="21680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Ознаки адміністративного правопорушення:</a:t>
            </a:r>
            <a:endParaRPr lang="uk-UA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96342517"/>
              </p:ext>
            </p:extLst>
          </p:nvPr>
        </p:nvGraphicFramePr>
        <p:xfrm>
          <a:off x="1463675" y="2119313"/>
          <a:ext cx="6196013" cy="360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669704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1829">
        <p:split orient="vert"/>
      </p:transition>
    </mc:Choice>
    <mc:Fallback>
      <p:transition spd="slow" advTm="21829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Склад адміністративного правопорушення</a:t>
            </a:r>
            <a:endParaRPr lang="uk-UA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7647354"/>
              </p:ext>
            </p:extLst>
          </p:nvPr>
        </p:nvGraphicFramePr>
        <p:xfrm>
          <a:off x="1463675" y="2119313"/>
          <a:ext cx="6196013" cy="360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60286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 advTm="217103">
        <p14:switch dir="r"/>
      </p:transition>
    </mc:Choice>
    <mc:Fallback>
      <p:transition spd="slow" advTm="21710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Адміністративні стягнення -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2060"/>
                </a:solidFill>
              </a:rPr>
              <a:t>Це міра відповідальності, примусовий захід державного впливу, що застосовується до особи за скоєння адміністративного правопорушення (проступку)</a:t>
            </a:r>
            <a:endParaRPr lang="uk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3869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18282">
        <p14:gallery dir="l"/>
      </p:transition>
    </mc:Choice>
    <mc:Fallback>
      <p:transition spd="slow" advTm="1828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Адміністративні стягнення застосовуються з метою: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>
                <a:solidFill>
                  <a:srgbClr val="7030A0"/>
                </a:solidFill>
              </a:rPr>
              <a:t>з</a:t>
            </a:r>
            <a:r>
              <a:rPr lang="uk-UA" dirty="0" smtClean="0">
                <a:solidFill>
                  <a:srgbClr val="7030A0"/>
                </a:solidFill>
              </a:rPr>
              <a:t>абезпечення виконання </a:t>
            </a:r>
            <a:r>
              <a:rPr lang="uk-UA" dirty="0" err="1" smtClean="0">
                <a:solidFill>
                  <a:srgbClr val="7030A0"/>
                </a:solidFill>
              </a:rPr>
              <a:t>загальнообов</a:t>
            </a:r>
            <a:r>
              <a:rPr lang="en-US" dirty="0" smtClean="0">
                <a:solidFill>
                  <a:srgbClr val="7030A0"/>
                </a:solidFill>
              </a:rPr>
              <a:t>`</a:t>
            </a:r>
            <a:r>
              <a:rPr lang="uk-UA" dirty="0" err="1" smtClean="0">
                <a:solidFill>
                  <a:srgbClr val="7030A0"/>
                </a:solidFill>
              </a:rPr>
              <a:t>язкових</a:t>
            </a:r>
            <a:r>
              <a:rPr lang="uk-UA" dirty="0" smtClean="0">
                <a:solidFill>
                  <a:srgbClr val="7030A0"/>
                </a:solidFill>
              </a:rPr>
              <a:t> правил (задля припинення протиправного вчинку);</a:t>
            </a:r>
          </a:p>
          <a:p>
            <a:r>
              <a:rPr lang="uk-UA" dirty="0">
                <a:solidFill>
                  <a:srgbClr val="7030A0"/>
                </a:solidFill>
              </a:rPr>
              <a:t>п</a:t>
            </a:r>
            <a:r>
              <a:rPr lang="uk-UA" dirty="0" smtClean="0">
                <a:solidFill>
                  <a:srgbClr val="7030A0"/>
                </a:solidFill>
              </a:rPr>
              <a:t>окарання правопорушника;</a:t>
            </a:r>
          </a:p>
          <a:p>
            <a:r>
              <a:rPr lang="uk-UA" dirty="0" smtClean="0">
                <a:solidFill>
                  <a:srgbClr val="7030A0"/>
                </a:solidFill>
              </a:rPr>
              <a:t>Виховання правопорушника;</a:t>
            </a:r>
          </a:p>
          <a:p>
            <a:r>
              <a:rPr lang="uk-UA" dirty="0" smtClean="0">
                <a:solidFill>
                  <a:srgbClr val="7030A0"/>
                </a:solidFill>
              </a:rPr>
              <a:t>Відновлення порушених правовідносин (в т. ч. відшкодування завданих збитків);</a:t>
            </a:r>
          </a:p>
          <a:p>
            <a:r>
              <a:rPr lang="uk-UA" dirty="0" smtClean="0">
                <a:solidFill>
                  <a:srgbClr val="7030A0"/>
                </a:solidFill>
              </a:rPr>
              <a:t>Запобігання новим правопорушенням.</a:t>
            </a:r>
            <a:endParaRPr lang="uk-UA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724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Tm="28810">
        <p14:warp dir="in"/>
      </p:transition>
    </mc:Choice>
    <mc:Fallback>
      <p:transition spd="slow" advTm="2881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42376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404664"/>
            <a:ext cx="8280920" cy="5616625"/>
          </a:xfrm>
        </p:spPr>
      </p:pic>
    </p:spTree>
    <p:extLst>
      <p:ext uri="{BB962C8B-B14F-4D97-AF65-F5344CB8AC3E}">
        <p14:creationId xmlns:p14="http://schemas.microsoft.com/office/powerpoint/2010/main" xmlns="" val="2935280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31004">
        <p14:ferris dir="l"/>
      </p:transition>
    </mc:Choice>
    <mc:Fallback>
      <p:transition spd="slow" advTm="23100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C00000"/>
                </a:solidFill>
              </a:rPr>
              <a:t>Адміністративний арешт.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 smtClean="0">
                <a:solidFill>
                  <a:srgbClr val="00B050"/>
                </a:solidFill>
              </a:rPr>
              <a:t>Ще одним адміністративним стягненням є адміністративний арешт, але до неповнолітніх цей вид стягнення НЕ застосовується.</a:t>
            </a:r>
          </a:p>
          <a:p>
            <a:r>
              <a:rPr lang="uk-UA" dirty="0" smtClean="0">
                <a:solidFill>
                  <a:srgbClr val="00B050"/>
                </a:solidFill>
              </a:rPr>
              <a:t>Не застосовується адміністративний арешт:</a:t>
            </a:r>
          </a:p>
          <a:p>
            <a:pPr marL="0" indent="0">
              <a:buNone/>
            </a:pPr>
            <a:r>
              <a:rPr lang="uk-UA" dirty="0">
                <a:solidFill>
                  <a:srgbClr val="00B050"/>
                </a:solidFill>
              </a:rPr>
              <a:t>	</a:t>
            </a:r>
            <a:r>
              <a:rPr lang="uk-UA" dirty="0" smtClean="0">
                <a:solidFill>
                  <a:srgbClr val="00B050"/>
                </a:solidFill>
              </a:rPr>
              <a:t>- до вагітних жінок,</a:t>
            </a:r>
          </a:p>
          <a:p>
            <a:pPr marL="0" indent="0">
              <a:buNone/>
            </a:pPr>
            <a:r>
              <a:rPr lang="uk-UA" dirty="0">
                <a:solidFill>
                  <a:srgbClr val="00B050"/>
                </a:solidFill>
              </a:rPr>
              <a:t>	</a:t>
            </a:r>
            <a:r>
              <a:rPr lang="uk-UA" dirty="0" smtClean="0">
                <a:solidFill>
                  <a:srgbClr val="00B050"/>
                </a:solidFill>
              </a:rPr>
              <a:t>- до жінок, що мають дітей у віці до 12 	   	   років,</a:t>
            </a:r>
          </a:p>
          <a:p>
            <a:pPr marL="0" indent="0">
              <a:buNone/>
            </a:pPr>
            <a:r>
              <a:rPr lang="uk-UA" dirty="0">
                <a:solidFill>
                  <a:srgbClr val="00B050"/>
                </a:solidFill>
              </a:rPr>
              <a:t>	</a:t>
            </a:r>
            <a:r>
              <a:rPr lang="uk-UA" dirty="0" smtClean="0">
                <a:solidFill>
                  <a:srgbClr val="00B050"/>
                </a:solidFill>
              </a:rPr>
              <a:t>- до неповнолітніх,</a:t>
            </a:r>
          </a:p>
          <a:p>
            <a:pPr marL="0" indent="0">
              <a:buNone/>
            </a:pPr>
            <a:r>
              <a:rPr lang="uk-UA" dirty="0">
                <a:solidFill>
                  <a:srgbClr val="00B050"/>
                </a:solidFill>
              </a:rPr>
              <a:t>	</a:t>
            </a:r>
            <a:r>
              <a:rPr lang="uk-UA" dirty="0" smtClean="0">
                <a:solidFill>
                  <a:srgbClr val="00B050"/>
                </a:solidFill>
              </a:rPr>
              <a:t>- до інвалідів І і ІІ груп.</a:t>
            </a:r>
            <a:endParaRPr lang="uk-UA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6763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100398">
        <p14:flip dir="r"/>
      </p:transition>
    </mc:Choice>
    <mc:Fallback>
      <p:transition spd="slow" advTm="10039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b="1" dirty="0" smtClean="0">
                <a:solidFill>
                  <a:srgbClr val="C00000"/>
                </a:solidFill>
              </a:rPr>
              <a:t>Особливості адміністративної відповідальності неповнолітніми особами:</a:t>
            </a:r>
            <a:endParaRPr lang="uk-UA" sz="32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70C0"/>
                </a:solidFill>
              </a:rPr>
              <a:t>Вік, з якого настає адміністративна відповідальність для неповнолітніх осіб – 16 років,</a:t>
            </a:r>
          </a:p>
          <a:p>
            <a:r>
              <a:rPr lang="uk-UA" dirty="0" smtClean="0">
                <a:solidFill>
                  <a:srgbClr val="0070C0"/>
                </a:solidFill>
              </a:rPr>
              <a:t>Вчинення неповнолітніми віком від 14 до 16 років адміністративного правопорушення тягне за собою накладення штрафу на батьків або осіб, які їх заміняють.</a:t>
            </a:r>
            <a:endParaRPr lang="uk-UA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4516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Tm="33164">
        <p14:flythrough/>
      </p:transition>
    </mc:Choice>
    <mc:Fallback>
      <p:transition spd="slow" advTm="3316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229600" cy="1080120"/>
          </a:xfrm>
        </p:spPr>
        <p:txBody>
          <a:bodyPr>
            <a:noAutofit/>
          </a:bodyPr>
          <a:lstStyle/>
          <a:p>
            <a:r>
              <a:rPr lang="uk-UA" sz="3200" b="1" dirty="0" smtClean="0"/>
              <a:t>Найпоширеніші адміністративні проступки, що вчиняються неповнолітніми:</a:t>
            </a:r>
            <a:endParaRPr lang="uk-UA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uk-UA" dirty="0">
                <a:solidFill>
                  <a:srgbClr val="FF0000"/>
                </a:solidFill>
              </a:rPr>
              <a:t>д</a:t>
            </a:r>
            <a:r>
              <a:rPr lang="uk-UA" dirty="0" smtClean="0">
                <a:solidFill>
                  <a:srgbClr val="FF0000"/>
                </a:solidFill>
              </a:rPr>
              <a:t>рібні крадіжки;</a:t>
            </a:r>
          </a:p>
          <a:p>
            <a:r>
              <a:rPr lang="uk-UA" dirty="0">
                <a:solidFill>
                  <a:srgbClr val="FF0000"/>
                </a:solidFill>
              </a:rPr>
              <a:t>б</a:t>
            </a:r>
            <a:r>
              <a:rPr lang="uk-UA" dirty="0" smtClean="0">
                <a:solidFill>
                  <a:srgbClr val="FF0000"/>
                </a:solidFill>
              </a:rPr>
              <a:t>езквитковий проїзд;</a:t>
            </a:r>
          </a:p>
          <a:p>
            <a:r>
              <a:rPr lang="uk-UA" dirty="0">
                <a:solidFill>
                  <a:srgbClr val="FF0000"/>
                </a:solidFill>
              </a:rPr>
              <a:t>д</a:t>
            </a:r>
            <a:r>
              <a:rPr lang="uk-UA" dirty="0" smtClean="0">
                <a:solidFill>
                  <a:srgbClr val="FF0000"/>
                </a:solidFill>
              </a:rPr>
              <a:t>рібне хуліганство;</a:t>
            </a:r>
          </a:p>
          <a:p>
            <a:r>
              <a:rPr lang="uk-UA" dirty="0">
                <a:solidFill>
                  <a:srgbClr val="FF0000"/>
                </a:solidFill>
              </a:rPr>
              <a:t>п</a:t>
            </a:r>
            <a:r>
              <a:rPr lang="uk-UA" dirty="0" smtClean="0">
                <a:solidFill>
                  <a:srgbClr val="FF0000"/>
                </a:solidFill>
              </a:rPr>
              <a:t>орушення ПДР;</a:t>
            </a:r>
          </a:p>
          <a:p>
            <a:r>
              <a:rPr lang="uk-UA" dirty="0">
                <a:solidFill>
                  <a:srgbClr val="FF0000"/>
                </a:solidFill>
              </a:rPr>
              <a:t>з</a:t>
            </a:r>
            <a:r>
              <a:rPr lang="uk-UA" dirty="0" smtClean="0">
                <a:solidFill>
                  <a:srgbClr val="FF0000"/>
                </a:solidFill>
              </a:rPr>
              <a:t>авідомо неправдивий виклик спецслужб;</a:t>
            </a:r>
          </a:p>
          <a:p>
            <a:r>
              <a:rPr lang="uk-UA" dirty="0" err="1">
                <a:solidFill>
                  <a:srgbClr val="FF0000"/>
                </a:solidFill>
              </a:rPr>
              <a:t>п</a:t>
            </a:r>
            <a:r>
              <a:rPr lang="uk-UA" dirty="0" err="1" smtClean="0">
                <a:solidFill>
                  <a:srgbClr val="FF0000"/>
                </a:solidFill>
              </a:rPr>
              <a:t>орушеннявимог</a:t>
            </a:r>
            <a:r>
              <a:rPr lang="uk-UA" dirty="0" smtClean="0">
                <a:solidFill>
                  <a:srgbClr val="FF0000"/>
                </a:solidFill>
              </a:rPr>
              <a:t> пожежної безпеки в лісах;</a:t>
            </a:r>
          </a:p>
          <a:p>
            <a:r>
              <a:rPr lang="uk-UA" dirty="0">
                <a:solidFill>
                  <a:srgbClr val="FF0000"/>
                </a:solidFill>
              </a:rPr>
              <a:t>к</a:t>
            </a:r>
            <a:r>
              <a:rPr lang="uk-UA" dirty="0" smtClean="0">
                <a:solidFill>
                  <a:srgbClr val="FF0000"/>
                </a:solidFill>
              </a:rPr>
              <a:t>уріння, нецензурна лайка і </a:t>
            </a:r>
            <a:r>
              <a:rPr lang="uk-UA" dirty="0" err="1" smtClean="0">
                <a:solidFill>
                  <a:srgbClr val="FF0000"/>
                </a:solidFill>
              </a:rPr>
              <a:t>розпиття</a:t>
            </a:r>
            <a:r>
              <a:rPr lang="uk-UA" dirty="0" smtClean="0">
                <a:solidFill>
                  <a:srgbClr val="FF0000"/>
                </a:solidFill>
              </a:rPr>
              <a:t> спиртних напоїв у громадських місцях.</a:t>
            </a:r>
            <a:endParaRPr lang="uk-U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0181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30301">
        <p14:doors dir="vert"/>
      </p:transition>
    </mc:Choice>
    <mc:Fallback>
      <p:transition spd="slow" advTm="3030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Домашнє завдання: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Опрацювати параграф 23 підручника.</a:t>
            </a:r>
          </a:p>
          <a:p>
            <a:r>
              <a:rPr lang="uk-UA" dirty="0" smtClean="0">
                <a:solidFill>
                  <a:srgbClr val="002060"/>
                </a:solidFill>
              </a:rPr>
              <a:t>Опрацюйте п.23.3, зробіть письмові висновки.</a:t>
            </a:r>
          </a:p>
          <a:p>
            <a:r>
              <a:rPr lang="uk-UA" dirty="0" smtClean="0">
                <a:solidFill>
                  <a:srgbClr val="002060"/>
                </a:solidFill>
              </a:rPr>
              <a:t>Здійсніть аналіз юридичної ситуації:</a:t>
            </a:r>
          </a:p>
          <a:p>
            <a:pPr marL="0" indent="0">
              <a:buNone/>
            </a:pPr>
            <a:r>
              <a:rPr lang="uk-UA" dirty="0" smtClean="0">
                <a:solidFill>
                  <a:srgbClr val="002060"/>
                </a:solidFill>
              </a:rPr>
              <a:t>	Під час футбольного матчу, після «несправедливого» пенальті у ворота своєї команди, вболівальники влаштували бійку на стадіоні. Визначте </a:t>
            </a:r>
            <a:r>
              <a:rPr lang="uk-UA" u="sng" dirty="0" smtClean="0">
                <a:solidFill>
                  <a:srgbClr val="002060"/>
                </a:solidFill>
              </a:rPr>
              <a:t>ознаки та склад </a:t>
            </a:r>
            <a:r>
              <a:rPr lang="uk-UA" dirty="0" smtClean="0">
                <a:solidFill>
                  <a:srgbClr val="002060"/>
                </a:solidFill>
              </a:rPr>
              <a:t>адміністративного правопорушення (проступку).</a:t>
            </a:r>
          </a:p>
        </p:txBody>
      </p:sp>
    </p:spTree>
    <p:extLst>
      <p:ext uri="{BB962C8B-B14F-4D97-AF65-F5344CB8AC3E}">
        <p14:creationId xmlns:p14="http://schemas.microsoft.com/office/powerpoint/2010/main" xmlns="" val="2841813565"/>
      </p:ext>
    </p:extLst>
  </p:cSld>
  <p:clrMapOvr>
    <a:masterClrMapping/>
  </p:clrMapOvr>
  <p:transition spd="slow" advTm="33177">
    <p:cov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165</TotalTime>
  <Words>368</Words>
  <Application>Microsoft Office PowerPoint</Application>
  <PresentationFormat>Экран (4:3)</PresentationFormat>
  <Paragraphs>48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Кнопка</vt:lpstr>
      <vt:lpstr>Адміністративні правопорушення та адміністративна відповідальність.</vt:lpstr>
      <vt:lpstr>Адміністративне правопорушення - </vt:lpstr>
      <vt:lpstr>Ознаки адміністративного правопорушення:</vt:lpstr>
      <vt:lpstr>Склад адміністративного правопорушення</vt:lpstr>
      <vt:lpstr>Адміністративні стягнення -</vt:lpstr>
      <vt:lpstr>Адміністративні стягнення застосовуються з метою:</vt:lpstr>
      <vt:lpstr>Слайд 7</vt:lpstr>
      <vt:lpstr>Адміністративний арешт.</vt:lpstr>
      <vt:lpstr>Особливості адміністративної відповідальності неповнолітніми особами:</vt:lpstr>
      <vt:lpstr>Найпоширеніші адміністративні проступки, що вчиняються неповнолітніми:</vt:lpstr>
      <vt:lpstr>Домашнє завдання: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Адміністративні правопорушення та адміністративна відповідальність.</dc:title>
  <dc:creator>Oleg</dc:creator>
  <cp:lastModifiedBy>Roshko</cp:lastModifiedBy>
  <cp:revision>16</cp:revision>
  <dcterms:created xsi:type="dcterms:W3CDTF">2020-03-31T15:47:14Z</dcterms:created>
  <dcterms:modified xsi:type="dcterms:W3CDTF">2021-04-09T18:23:34Z</dcterms:modified>
</cp:coreProperties>
</file>