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6" r:id="rId4"/>
    <p:sldId id="258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31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91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6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4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90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5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5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6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67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92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61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830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04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64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94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79A817E-7208-4456-AF5A-CD3DBAAC4A56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56149-9D0E-41F4-8F0E-7DC1E35D9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299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5EAE6-1FBF-40C1-9728-D1EF7BD2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9984"/>
          </a:xfrm>
        </p:spPr>
        <p:txBody>
          <a:bodyPr/>
          <a:lstStyle/>
          <a:p>
            <a:r>
              <a:rPr lang="en-US" dirty="0"/>
              <a:t>            </a:t>
            </a:r>
            <a:r>
              <a:rPr lang="en-US" sz="6000" dirty="0"/>
              <a:t>At the hospital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555E1D-B3FD-4551-9A91-BB1E56BB4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1" y="1645920"/>
            <a:ext cx="9101797" cy="4909625"/>
          </a:xfrm>
        </p:spPr>
      </p:pic>
    </p:spTree>
    <p:extLst>
      <p:ext uri="{BB962C8B-B14F-4D97-AF65-F5344CB8AC3E}">
        <p14:creationId xmlns:p14="http://schemas.microsoft.com/office/powerpoint/2010/main" val="175241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337F7-02C8-4908-B0AC-1D347512C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60624"/>
          </a:xfrm>
        </p:spPr>
        <p:txBody>
          <a:bodyPr/>
          <a:lstStyle/>
          <a:p>
            <a:r>
              <a:rPr lang="en-US" dirty="0"/>
              <a:t>Put  the missing letters into the words and spell the names.</a:t>
            </a:r>
            <a:br>
              <a:rPr lang="en-US" dirty="0"/>
            </a:br>
            <a:r>
              <a:rPr lang="en-US" sz="6000" dirty="0" err="1"/>
              <a:t>Hospit</a:t>
            </a:r>
            <a:r>
              <a:rPr lang="en-US" sz="6000" dirty="0"/>
              <a:t>…l, co…</a:t>
            </a:r>
            <a:r>
              <a:rPr lang="en-US" sz="6000" dirty="0" err="1"/>
              <a:t>gh</a:t>
            </a:r>
            <a:r>
              <a:rPr lang="en-US" sz="6000" dirty="0"/>
              <a:t>, e…</a:t>
            </a:r>
            <a:r>
              <a:rPr lang="en-US" sz="6000" dirty="0" err="1"/>
              <a:t>rache</a:t>
            </a:r>
            <a:r>
              <a:rPr lang="en-US" sz="6000" dirty="0"/>
              <a:t>, toot…ache, </a:t>
            </a:r>
            <a:r>
              <a:rPr lang="en-US" sz="6000" dirty="0" err="1"/>
              <a:t>stomache</a:t>
            </a:r>
            <a:r>
              <a:rPr lang="en-US" sz="6000" dirty="0"/>
              <a:t>-a…he, head…</a:t>
            </a:r>
            <a:r>
              <a:rPr lang="en-US" sz="6000" dirty="0" err="1"/>
              <a:t>che</a:t>
            </a:r>
            <a:r>
              <a:rPr lang="en-US" sz="6000" dirty="0"/>
              <a:t>, …old, do…tor, </a:t>
            </a:r>
            <a:r>
              <a:rPr lang="en-US" sz="6000" dirty="0" err="1"/>
              <a:t>nu..se</a:t>
            </a:r>
            <a:r>
              <a:rPr lang="en-US" sz="60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19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8023E-7181-4591-9FED-6981CC9AC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894" y="182880"/>
            <a:ext cx="10016197" cy="6400800"/>
          </a:xfrm>
        </p:spPr>
        <p:txBody>
          <a:bodyPr/>
          <a:lstStyle/>
          <a:p>
            <a:r>
              <a:rPr lang="en-US" sz="4000" dirty="0"/>
              <a:t>Put the verbs into the PAST SIMPLE TENSE</a:t>
            </a:r>
            <a:br>
              <a:rPr lang="en-US" sz="4000" dirty="0"/>
            </a:br>
            <a:r>
              <a:rPr lang="en-US" sz="4000" dirty="0"/>
              <a:t>to be-                                  to wash-</a:t>
            </a:r>
            <a:br>
              <a:rPr lang="en-US" sz="4000" dirty="0"/>
            </a:br>
            <a:r>
              <a:rPr lang="en-US" sz="4000" dirty="0"/>
              <a:t>to go-                                  to watch-</a:t>
            </a:r>
            <a:br>
              <a:rPr lang="en-US" sz="4000" dirty="0"/>
            </a:br>
            <a:r>
              <a:rPr lang="en-US" sz="4000" dirty="0"/>
              <a:t>to wake up-                        to look-</a:t>
            </a:r>
            <a:br>
              <a:rPr lang="en-US" sz="4000" dirty="0"/>
            </a:br>
            <a:r>
              <a:rPr lang="en-US" sz="4000" dirty="0"/>
              <a:t>to have-                              to land-</a:t>
            </a:r>
            <a:br>
              <a:rPr lang="en-US" sz="4000" dirty="0"/>
            </a:br>
            <a:r>
              <a:rPr lang="en-US" sz="4000" dirty="0"/>
              <a:t>to give-                                to visit-</a:t>
            </a:r>
            <a:br>
              <a:rPr lang="en-US" sz="4000" dirty="0"/>
            </a:br>
            <a:r>
              <a:rPr lang="en-US" sz="4000" dirty="0"/>
              <a:t>to feel-                                 to jump-</a:t>
            </a:r>
            <a:br>
              <a:rPr lang="en-US" sz="4000" dirty="0"/>
            </a:br>
            <a:r>
              <a:rPr lang="en-US" sz="4000" dirty="0"/>
              <a:t>to say-                                  to shout-</a:t>
            </a:r>
            <a:br>
              <a:rPr lang="en-US" sz="4000" dirty="0"/>
            </a:br>
            <a:r>
              <a:rPr lang="en-US" sz="4000" dirty="0"/>
              <a:t>to ride-                                 to play-</a:t>
            </a:r>
            <a:br>
              <a:rPr lang="en-US" sz="4000" dirty="0"/>
            </a:br>
            <a:r>
              <a:rPr lang="en-US" sz="4000" dirty="0"/>
              <a:t>to eat-                                  to climb-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3057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863FF-1DE6-4430-9740-ACEBE1252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96949"/>
            <a:ext cx="9404723" cy="6499274"/>
          </a:xfrm>
        </p:spPr>
        <p:txBody>
          <a:bodyPr/>
          <a:lstStyle/>
          <a:p>
            <a:r>
              <a:rPr lang="en-US" sz="3600" b="1" dirty="0"/>
              <a:t>Learn new words 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Go right-</a:t>
            </a:r>
            <a:r>
              <a:rPr lang="uk-UA" sz="2800" b="1" i="1" dirty="0"/>
              <a:t>ідіть прямо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I’ll see-</a:t>
            </a:r>
            <a:r>
              <a:rPr lang="uk-UA" sz="2800" dirty="0"/>
              <a:t> </a:t>
            </a:r>
            <a:r>
              <a:rPr lang="uk-UA" sz="2800" b="1" dirty="0"/>
              <a:t>побачимося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let’s go in quietly-</a:t>
            </a:r>
            <a:r>
              <a:rPr lang="uk-UA" sz="2800" dirty="0"/>
              <a:t> </a:t>
            </a:r>
            <a:r>
              <a:rPr lang="uk-UA" sz="2800" b="1" dirty="0" err="1"/>
              <a:t>давай</a:t>
            </a:r>
            <a:r>
              <a:rPr lang="uk-UA" sz="2800" b="1" dirty="0"/>
              <a:t> зайдемо тихо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 got a text message-</a:t>
            </a:r>
            <a:r>
              <a:rPr lang="uk-UA" sz="2800" dirty="0"/>
              <a:t> </a:t>
            </a:r>
            <a:r>
              <a:rPr lang="uk-UA" sz="2800" b="1" dirty="0"/>
              <a:t>Я отримав повідомлення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Someone played a trick on us-</a:t>
            </a:r>
            <a:r>
              <a:rPr lang="uk-UA" sz="2800" dirty="0"/>
              <a:t> </a:t>
            </a:r>
            <a:r>
              <a:rPr lang="uk-UA" sz="2800" b="1" dirty="0"/>
              <a:t>Хтось жартує з нами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Leave us alone-</a:t>
            </a:r>
            <a:r>
              <a:rPr lang="uk-UA" sz="2800" dirty="0"/>
              <a:t> </a:t>
            </a:r>
            <a:r>
              <a:rPr lang="uk-UA" sz="2800" b="1" dirty="0"/>
              <a:t>Залиште нас самих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 want –</a:t>
            </a:r>
            <a:r>
              <a:rPr lang="uk-UA" sz="2800" dirty="0"/>
              <a:t> </a:t>
            </a:r>
            <a:r>
              <a:rPr lang="uk-UA" sz="2800" b="1" dirty="0"/>
              <a:t>Я хочу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The book is ours-</a:t>
            </a:r>
            <a:r>
              <a:rPr lang="uk-UA" sz="2800" dirty="0"/>
              <a:t> </a:t>
            </a:r>
            <a:r>
              <a:rPr lang="uk-UA" sz="2800" b="1" dirty="0"/>
              <a:t>Книга наша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We found-</a:t>
            </a:r>
            <a:r>
              <a:rPr lang="uk-UA" sz="2800" dirty="0"/>
              <a:t> </a:t>
            </a:r>
            <a:r>
              <a:rPr lang="uk-UA" sz="2800" b="1" dirty="0"/>
              <a:t>Ми знайшли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need</a:t>
            </a:r>
            <a:r>
              <a:rPr lang="uk-UA" sz="2800" dirty="0"/>
              <a:t> </a:t>
            </a:r>
            <a:r>
              <a:rPr lang="en-US" sz="2800" dirty="0"/>
              <a:t>an injection</a:t>
            </a:r>
            <a:r>
              <a:rPr lang="uk-UA" sz="2800" dirty="0"/>
              <a:t>- </a:t>
            </a:r>
            <a:r>
              <a:rPr lang="uk-UA" sz="2800" b="1" dirty="0"/>
              <a:t>потрібна </a:t>
            </a:r>
            <a:r>
              <a:rPr lang="uk-UA" sz="2800" b="1" dirty="0" err="1"/>
              <a:t>ін</a:t>
            </a:r>
            <a:r>
              <a:rPr lang="en-US" sz="2800" b="1" dirty="0"/>
              <a:t>’</a:t>
            </a:r>
            <a:r>
              <a:rPr lang="uk-UA" sz="2800" b="1" dirty="0" err="1"/>
              <a:t>єкція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Just lie down on the bed-</a:t>
            </a:r>
            <a:r>
              <a:rPr lang="uk-UA" sz="2800" dirty="0"/>
              <a:t> </a:t>
            </a:r>
            <a:r>
              <a:rPr lang="uk-UA" sz="2800" b="1" dirty="0"/>
              <a:t>Тільки ляжте на ліжко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We have to go now-</a:t>
            </a:r>
            <a:r>
              <a:rPr lang="uk-UA" sz="2800" dirty="0"/>
              <a:t> </a:t>
            </a:r>
            <a:r>
              <a:rPr lang="uk-UA" sz="2800" b="1" dirty="0"/>
              <a:t>Нам потрібно йти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Hope you get better soon!-</a:t>
            </a:r>
            <a:r>
              <a:rPr lang="uk-UA" sz="2800" dirty="0"/>
              <a:t> </a:t>
            </a:r>
            <a:r>
              <a:rPr lang="uk-UA" sz="2800" b="1" dirty="0"/>
              <a:t>Сподіваюсь, тобі стане краще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34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D3E5D1-A4FC-4EAE-834D-3DF632054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" t="6541" r="3586" b="4476"/>
          <a:stretch/>
        </p:blipFill>
        <p:spPr>
          <a:xfrm>
            <a:off x="1026941" y="618978"/>
            <a:ext cx="9073661" cy="5359791"/>
          </a:xfrm>
        </p:spPr>
      </p:pic>
    </p:spTree>
    <p:extLst>
      <p:ext uri="{BB962C8B-B14F-4D97-AF65-F5344CB8AC3E}">
        <p14:creationId xmlns:p14="http://schemas.microsoft.com/office/powerpoint/2010/main" val="421849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D6FA75-2670-4BEE-8199-B7FCF235B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" t="4388" r="3588"/>
          <a:stretch/>
        </p:blipFill>
        <p:spPr>
          <a:xfrm>
            <a:off x="647114" y="393895"/>
            <a:ext cx="9580098" cy="5854504"/>
          </a:xfrm>
        </p:spPr>
      </p:pic>
    </p:spTree>
    <p:extLst>
      <p:ext uri="{BB962C8B-B14F-4D97-AF65-F5344CB8AC3E}">
        <p14:creationId xmlns:p14="http://schemas.microsoft.com/office/powerpoint/2010/main" val="314903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75125BA3-653A-4406-AA74-F01550D05E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2589" r="176" b="6353"/>
          <a:stretch/>
        </p:blipFill>
        <p:spPr>
          <a:xfrm>
            <a:off x="2630659" y="590843"/>
            <a:ext cx="7793502" cy="5444197"/>
          </a:xfrm>
        </p:spPr>
      </p:pic>
      <p:pic>
        <p:nvPicPr>
          <p:cNvPr id="8" name="CUP-QM3-CD3-Tr26">
            <a:hlinkClick r:id="" action="ppaction://media"/>
            <a:extLst>
              <a:ext uri="{FF2B5EF4-FFF2-40B4-BE49-F238E27FC236}">
                <a16:creationId xmlns:a16="http://schemas.microsoft.com/office/drawing/2014/main" id="{D7609A21-5FE6-4984-8705-2EED91789613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2702" y="3852863"/>
            <a:ext cx="576775" cy="609600"/>
          </a:xfrm>
        </p:spPr>
      </p:pic>
    </p:spTree>
    <p:extLst>
      <p:ext uri="{BB962C8B-B14F-4D97-AF65-F5344CB8AC3E}">
        <p14:creationId xmlns:p14="http://schemas.microsoft.com/office/powerpoint/2010/main" val="386856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UP-QM3-CD3-Tr27">
            <a:hlinkClick r:id="" action="ppaction://media"/>
            <a:extLst>
              <a:ext uri="{FF2B5EF4-FFF2-40B4-BE49-F238E27FC236}">
                <a16:creationId xmlns:a16="http://schemas.microsoft.com/office/drawing/2014/main" id="{A3287029-094E-480E-8E84-CB542D7B4C6D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7047" y="3851414"/>
            <a:ext cx="609600" cy="609600"/>
          </a:xfr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B3589C1E-343A-458F-9056-6E7B79A726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0" t="6436" r="-165" b="15633"/>
          <a:stretch/>
        </p:blipFill>
        <p:spPr>
          <a:xfrm>
            <a:off x="2630658" y="253218"/>
            <a:ext cx="7723164" cy="5908431"/>
          </a:xfrm>
        </p:spPr>
      </p:pic>
    </p:spTree>
    <p:extLst>
      <p:ext uri="{BB962C8B-B14F-4D97-AF65-F5344CB8AC3E}">
        <p14:creationId xmlns:p14="http://schemas.microsoft.com/office/powerpoint/2010/main" val="160663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180</TotalTime>
  <Words>27</Words>
  <Application>Microsoft Office PowerPoint</Application>
  <PresentationFormat>Широкоэкранный</PresentationFormat>
  <Paragraphs>4</Paragraphs>
  <Slides>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Ион</vt:lpstr>
      <vt:lpstr>            At the hospital</vt:lpstr>
      <vt:lpstr>Put  the missing letters into the words and spell the names. Hospit…l, co…gh, e…rache, toot…ache, stomache-a…he, head…che, …old, do…tor, nu..se.</vt:lpstr>
      <vt:lpstr>Put the verbs into the PAST SIMPLE TENSE to be-                                  to wash- to go-                                  to watch- to wake up-                        to look- to have-                              to land- to give-                                to visit- to feel-                                 to jump- to say-                                  to shout- to ride-                                 to play- to eat-                                  to climb-</vt:lpstr>
      <vt:lpstr>Learn new words  Go right-ідіть прямо I’ll see- побачимося let’s go in quietly- давай зайдемо тихо I got a text message- Я отримав повідомлення Someone played a trick on us- Хтось жартує з нами Leave us alone- Залиште нас самих I want – Я хочу The book is ours- Книга наша We found- Ми знайшли need an injection- потрібна ін’єкція Just lie down on the bed- Тільки ляжте на ліжко We have to go now- Нам потрібно йти Hope you get better soon!- Сподіваюсь, тобі стане краще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 the verbs into the PAST SIMPLE TENSE</dc:title>
  <dc:creator>Lenovo</dc:creator>
  <cp:lastModifiedBy>HP</cp:lastModifiedBy>
  <cp:revision>20</cp:revision>
  <dcterms:created xsi:type="dcterms:W3CDTF">2021-02-14T13:39:50Z</dcterms:created>
  <dcterms:modified xsi:type="dcterms:W3CDTF">2021-04-06T08:33:05Z</dcterms:modified>
</cp:coreProperties>
</file>