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9" r:id="rId3"/>
    <p:sldId id="274" r:id="rId4"/>
    <p:sldId id="260" r:id="rId5"/>
    <p:sldId id="267" r:id="rId6"/>
    <p:sldId id="269" r:id="rId7"/>
    <p:sldId id="271" r:id="rId8"/>
    <p:sldId id="273" r:id="rId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49D5-1865-42E2-8019-AD8B12BF4AB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2E37-2B41-4AA4-9D80-562AD468B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2957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49D5-1865-42E2-8019-AD8B12BF4AB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2E37-2B41-4AA4-9D80-562AD468B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9178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49D5-1865-42E2-8019-AD8B12BF4AB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2E37-2B41-4AA4-9D80-562AD468B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5049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49D5-1865-42E2-8019-AD8B12BF4AB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2E37-2B41-4AA4-9D80-562AD468B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1933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49D5-1865-42E2-8019-AD8B12BF4AB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2E37-2B41-4AA4-9D80-562AD468B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2932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49D5-1865-42E2-8019-AD8B12BF4AB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2E37-2B41-4AA4-9D80-562AD468B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7166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49D5-1865-42E2-8019-AD8B12BF4AB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2E37-2B41-4AA4-9D80-562AD468B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3964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49D5-1865-42E2-8019-AD8B12BF4AB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2E37-2B41-4AA4-9D80-562AD468B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5222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49D5-1865-42E2-8019-AD8B12BF4AB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2E37-2B41-4AA4-9D80-562AD468B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7847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49D5-1865-42E2-8019-AD8B12BF4AB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2E37-2B41-4AA4-9D80-562AD468B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5663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49D5-1865-42E2-8019-AD8B12BF4AB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2E37-2B41-4AA4-9D80-562AD468B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4391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049D5-1865-42E2-8019-AD8B12BF4AB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52E37-2B41-4AA4-9D80-562AD468B0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458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Unit 7 At the hospital</a:t>
            </a:r>
            <a:b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Lesson 1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1" y="1825625"/>
            <a:ext cx="638556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Today we`ll:</a:t>
            </a:r>
          </a:p>
          <a:p>
            <a:r>
              <a:rPr lang="en-US" b="1" dirty="0"/>
              <a:t>p</a:t>
            </a:r>
            <a:r>
              <a:rPr lang="en-US" b="1" dirty="0" smtClean="0"/>
              <a:t>resent and </a:t>
            </a:r>
            <a:r>
              <a:rPr lang="en-US" b="1" dirty="0" err="1" smtClean="0"/>
              <a:t>practise</a:t>
            </a:r>
            <a:r>
              <a:rPr lang="en-US" b="1" dirty="0" smtClean="0"/>
              <a:t> the core vocabulary “Health”</a:t>
            </a:r>
          </a:p>
          <a:p>
            <a:r>
              <a:rPr lang="en-US" b="1" dirty="0"/>
              <a:t>r</a:t>
            </a:r>
            <a:r>
              <a:rPr lang="en-US" b="1" dirty="0" smtClean="0"/>
              <a:t>eview grammar have got/ has got</a:t>
            </a:r>
          </a:p>
          <a:p>
            <a:r>
              <a:rPr lang="en-US" b="1" dirty="0"/>
              <a:t>l</a:t>
            </a:r>
            <a:r>
              <a:rPr lang="en-US" b="1" dirty="0" smtClean="0"/>
              <a:t>earn countable and uncountable nouns</a:t>
            </a:r>
          </a:p>
          <a:p>
            <a:r>
              <a:rPr lang="en-US" b="1" dirty="0"/>
              <a:t>a</a:t>
            </a:r>
            <a:r>
              <a:rPr lang="en-US" b="1" dirty="0" smtClean="0"/>
              <a:t>ct out the dialogue</a:t>
            </a:r>
            <a:endParaRPr lang="uk-UA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6657" y="1335477"/>
            <a:ext cx="4404532" cy="248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43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What places are there in our town?</a:t>
            </a:r>
            <a:br>
              <a:rPr lang="en-US" sz="40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There is a …</a:t>
            </a:r>
            <a:endParaRPr lang="uk-UA" sz="4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389"/>
          <a:stretch/>
        </p:blipFill>
        <p:spPr>
          <a:xfrm>
            <a:off x="407323" y="1690688"/>
            <a:ext cx="7581207" cy="451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18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Do you know …?</a:t>
            </a:r>
            <a:b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What`s this?</a:t>
            </a:r>
            <a:endParaRPr lang="uk-UA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4704" y="2379913"/>
            <a:ext cx="4749196" cy="28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4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Do you know …?</a:t>
            </a:r>
            <a:b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sz="31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/>
            </a:r>
            <a:br>
              <a:rPr lang="en-US" sz="31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sz="31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Where is the hospital in our town?</a:t>
            </a:r>
            <a:endParaRPr lang="uk-UA" sz="31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59730" y="2123815"/>
            <a:ext cx="4771506" cy="28098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73" y="2123815"/>
            <a:ext cx="4749339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54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Countable     </a:t>
            </a:r>
            <a:r>
              <a:rPr lang="en-US" dirty="0" smtClean="0"/>
              <a:t>               </a:t>
            </a:r>
            <a:r>
              <a:rPr lang="en-US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Uncountable</a:t>
            </a:r>
            <a:endParaRPr lang="uk-UA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27359" y="1892127"/>
            <a:ext cx="1375761" cy="1391400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07381" y="1892127"/>
            <a:ext cx="1794164" cy="12664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97" y="3609656"/>
            <a:ext cx="1700284" cy="12117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297" y="5147510"/>
            <a:ext cx="1823900" cy="13121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13510" y="2074207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Arial Black" panose="020B0A04020102020204" pitchFamily="34" charset="0"/>
              </a:rPr>
              <a:t>a cough</a:t>
            </a:r>
            <a:endParaRPr lang="uk-UA" sz="3600" b="1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2102" y="3750391"/>
            <a:ext cx="1723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Arial Black" panose="020B0A04020102020204" pitchFamily="34" charset="0"/>
              </a:rPr>
              <a:t>a</a:t>
            </a:r>
            <a:r>
              <a:rPr lang="en-US" sz="3600" b="1" dirty="0" smtClean="0">
                <a:latin typeface="Arial Black" panose="020B0A04020102020204" pitchFamily="34" charset="0"/>
              </a:rPr>
              <a:t> cold</a:t>
            </a:r>
            <a:endParaRPr lang="uk-UA" sz="3600" b="1" dirty="0"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13510" y="5426575"/>
            <a:ext cx="3100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Arial Black" panose="020B0A04020102020204" pitchFamily="34" charset="0"/>
              </a:rPr>
              <a:t>a</a:t>
            </a:r>
            <a:r>
              <a:rPr lang="en-US" sz="3600" b="1" dirty="0" smtClean="0">
                <a:latin typeface="Arial Black" panose="020B0A04020102020204" pitchFamily="34" charset="0"/>
              </a:rPr>
              <a:t> headache</a:t>
            </a:r>
            <a:endParaRPr lang="uk-UA" sz="3600" b="1" dirty="0">
              <a:latin typeface="Arial Black" panose="020B0A040201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7381" y="3356243"/>
            <a:ext cx="1794164" cy="134876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1373" y="4902651"/>
            <a:ext cx="1527052" cy="148797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117290" y="2074208"/>
            <a:ext cx="2236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Arial Black" panose="020B0A04020102020204" pitchFamily="34" charset="0"/>
              </a:rPr>
              <a:t>earache</a:t>
            </a:r>
            <a:endParaRPr lang="uk-UA" sz="3600" b="1" dirty="0">
              <a:latin typeface="Arial Black" panose="020B0A040201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19308" y="3742949"/>
            <a:ext cx="2741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Arial Black" panose="020B0A04020102020204" pitchFamily="34" charset="0"/>
              </a:rPr>
              <a:t>toothache</a:t>
            </a:r>
            <a:endParaRPr lang="uk-UA" sz="3600" b="1" dirty="0">
              <a:latin typeface="Arial Black" panose="020B0A040201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68559" y="5411690"/>
            <a:ext cx="37339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Arial Black" panose="020B0A04020102020204" pitchFamily="34" charset="0"/>
              </a:rPr>
              <a:t>s</a:t>
            </a:r>
            <a:r>
              <a:rPr lang="en-US" sz="3600" b="1" dirty="0" smtClean="0">
                <a:latin typeface="Arial Black" panose="020B0A04020102020204" pitchFamily="34" charset="0"/>
              </a:rPr>
              <a:t>tomach-ache</a:t>
            </a:r>
            <a:endParaRPr lang="uk-UA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98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6246"/>
          <a:stretch/>
        </p:blipFill>
        <p:spPr>
          <a:xfrm>
            <a:off x="719511" y="1753985"/>
            <a:ext cx="9369367" cy="44140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9511" y="340821"/>
            <a:ext cx="82135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Look at the picture and say: </a:t>
            </a:r>
          </a:p>
          <a:p>
            <a:r>
              <a:rPr lang="en-US" sz="4000" b="1" dirty="0">
                <a:solidFill>
                  <a:srgbClr val="00B050"/>
                </a:solidFill>
                <a:latin typeface="Arial Black" panose="020B0A04020102020204" pitchFamily="34" charset="0"/>
              </a:rPr>
              <a:t>W</a:t>
            </a:r>
            <a:r>
              <a:rPr lang="en-US" sz="4000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hat`s the problem?</a:t>
            </a:r>
            <a:endParaRPr lang="uk-UA" sz="4000" b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29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471160" cy="1325563"/>
          </a:xfrm>
        </p:spPr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  <a:latin typeface="Algerian" panose="04020705040A02060702" pitchFamily="82" charset="0"/>
              </a:rPr>
              <a:t>Remember</a:t>
            </a:r>
            <a: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 </a:t>
            </a:r>
            <a:endParaRPr lang="uk-UA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324" y="365125"/>
            <a:ext cx="5237018" cy="1879311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46625" y="2709949"/>
            <a:ext cx="4869717" cy="37906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49" y="2709949"/>
            <a:ext cx="4738775" cy="379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9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099560" cy="1325563"/>
          </a:xfrm>
        </p:spPr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  <a:latin typeface="Algerian" panose="04020705040A02060702" pitchFamily="82" charset="0"/>
              </a:rPr>
              <a:t>Let`s check</a:t>
            </a:r>
            <a:endParaRPr lang="uk-UA" b="1" u="sng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90945" y="1825625"/>
            <a:ext cx="5728855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b="1" dirty="0" smtClean="0">
                <a:latin typeface="Arial Black" panose="020B0A04020102020204" pitchFamily="34" charset="0"/>
              </a:rPr>
              <a:t>He has got </a:t>
            </a:r>
            <a:r>
              <a:rPr lang="en-US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earache.</a:t>
            </a:r>
          </a:p>
          <a:p>
            <a:pPr marL="514350" indent="-514350">
              <a:buAutoNum type="arabicPeriod"/>
            </a:pPr>
            <a:r>
              <a:rPr lang="en-US" b="1" dirty="0" smtClean="0">
                <a:latin typeface="Arial Black" panose="020B0A04020102020204" pitchFamily="34" charset="0"/>
              </a:rPr>
              <a:t>She has got </a:t>
            </a:r>
            <a:r>
              <a:rPr lang="en-US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 headache.</a:t>
            </a:r>
          </a:p>
          <a:p>
            <a:pPr marL="514350" indent="-514350">
              <a:buAutoNum type="arabicPeriod"/>
            </a:pPr>
            <a:r>
              <a:rPr lang="en-US" b="1" dirty="0" smtClean="0">
                <a:latin typeface="Arial Black" panose="020B0A04020102020204" pitchFamily="34" charset="0"/>
              </a:rPr>
              <a:t>He`s got </a:t>
            </a:r>
            <a:r>
              <a:rPr lang="en-US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 cold.</a:t>
            </a:r>
          </a:p>
          <a:p>
            <a:pPr marL="514350" indent="-514350">
              <a:buAutoNum type="arabicPeriod" startAt="5"/>
            </a:pPr>
            <a:r>
              <a:rPr lang="en-US" b="1" dirty="0" smtClean="0">
                <a:latin typeface="Arial Black" panose="020B0A04020102020204" pitchFamily="34" charset="0"/>
              </a:rPr>
              <a:t>He`s got </a:t>
            </a:r>
            <a:r>
              <a:rPr lang="en-US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toothache.</a:t>
            </a:r>
          </a:p>
          <a:p>
            <a:pPr marL="514350" indent="-514350">
              <a:buAutoNum type="arabicPeriod" startAt="7"/>
            </a:pPr>
            <a:r>
              <a:rPr lang="en-US" b="1" dirty="0" smtClean="0">
                <a:latin typeface="Arial Black" panose="020B0A04020102020204" pitchFamily="34" charset="0"/>
              </a:rPr>
              <a:t>She`s got </a:t>
            </a:r>
            <a:r>
              <a:rPr lang="en-US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stomach-ache.</a:t>
            </a:r>
          </a:p>
          <a:p>
            <a:pPr marL="514350" indent="-514350">
              <a:buAutoNum type="arabicPeriod" startAt="7"/>
            </a:pPr>
            <a:r>
              <a:rPr lang="en-US" b="1" dirty="0" smtClean="0">
                <a:latin typeface="Arial Black" panose="020B0A04020102020204" pitchFamily="34" charset="0"/>
              </a:rPr>
              <a:t>He`s got </a:t>
            </a:r>
            <a:r>
              <a:rPr lang="en-US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 cough.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2059" t="9412" r="5909" b="6079"/>
          <a:stretch/>
        </p:blipFill>
        <p:spPr>
          <a:xfrm>
            <a:off x="5836921" y="1970117"/>
            <a:ext cx="5036127" cy="434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5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104</Words>
  <Application>Microsoft Office PowerPoint</Application>
  <PresentationFormat>Широкоэкранный</PresentationFormat>
  <Paragraphs>27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Algerian</vt:lpstr>
      <vt:lpstr>Arial</vt:lpstr>
      <vt:lpstr>Arial Black</vt:lpstr>
      <vt:lpstr>Calibri</vt:lpstr>
      <vt:lpstr>Calibri Light</vt:lpstr>
      <vt:lpstr>Тема Office</vt:lpstr>
      <vt:lpstr>Unit 7 At the hospital Lesson 1</vt:lpstr>
      <vt:lpstr>What places are there in our town? There is a …</vt:lpstr>
      <vt:lpstr>Do you know …? What`s this?</vt:lpstr>
      <vt:lpstr>Do you know …?  Where is the hospital in our town?</vt:lpstr>
      <vt:lpstr>Countable                    Uncountable</vt:lpstr>
      <vt:lpstr>Презентация PowerPoint</vt:lpstr>
      <vt:lpstr>Remember </vt:lpstr>
      <vt:lpstr>Let`s check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Наталія Коротніцька</dc:creator>
  <cp:lastModifiedBy>HP</cp:lastModifiedBy>
  <cp:revision>15</cp:revision>
  <dcterms:created xsi:type="dcterms:W3CDTF">2021-02-27T10:37:32Z</dcterms:created>
  <dcterms:modified xsi:type="dcterms:W3CDTF">2021-04-06T08:46:32Z</dcterms:modified>
</cp:coreProperties>
</file>