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F39DB7-5BB2-4CCA-B0CC-974DE523CB3C}" type="datetimeFigureOut">
              <a:rPr lang="ru-RU" smtClean="0"/>
              <a:t>04.01.2021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D25C33-1E49-4DD7-8BF0-057ABDC2BA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948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25C33-1E49-4DD7-8BF0-057ABDC2BAC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8251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1412776"/>
            <a:ext cx="7772400" cy="3528392"/>
          </a:xfrm>
        </p:spPr>
        <p:txBody>
          <a:bodyPr>
            <a:normAutofit/>
          </a:bodyPr>
          <a:lstStyle/>
          <a:p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Урок-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подорож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Міньйони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математичній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країні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класу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35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9021394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548680"/>
            <a:ext cx="2211833" cy="2544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449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313" y="1052736"/>
            <a:ext cx="3658910" cy="1143000"/>
          </a:xfrm>
        </p:spPr>
        <p:txBody>
          <a:bodyPr>
            <a:normAutofit fontScale="90000"/>
          </a:bodyPr>
          <a:lstStyle/>
          <a:p>
            <a:r>
              <a:rPr lang="ru-RU" sz="31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Одного разу </a:t>
            </a:r>
            <a:r>
              <a:rPr lang="ru-RU" sz="31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Міньйони</a:t>
            </a:r>
            <a:r>
              <a:rPr lang="ru-RU" sz="31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Джорж</a:t>
            </a:r>
            <a:r>
              <a:rPr lang="ru-RU" sz="31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31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Крег</a:t>
            </a:r>
            <a:r>
              <a:rPr lang="ru-RU" sz="31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1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потрапили</a:t>
            </a:r>
            <a:r>
              <a:rPr lang="ru-RU" sz="31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31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sz="31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незвичну</a:t>
            </a:r>
            <a:r>
              <a:rPr lang="ru-RU" sz="31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країну</a:t>
            </a:r>
            <a:r>
              <a:rPr lang="ru-RU" sz="31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Вона мала </a:t>
            </a:r>
            <a:r>
              <a:rPr lang="ru-RU" sz="31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назву</a:t>
            </a:r>
            <a:r>
              <a:rPr lang="ru-RU" sz="31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країна</a:t>
            </a:r>
            <a:r>
              <a:rPr lang="ru-RU" sz="31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веселих</a:t>
            </a:r>
            <a:r>
              <a:rPr lang="ru-RU" sz="31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задач та </a:t>
            </a:r>
            <a:r>
              <a:rPr lang="ru-RU" sz="31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прикладів</a:t>
            </a:r>
            <a:r>
              <a:rPr lang="ru-RU" dirty="0">
                <a:solidFill>
                  <a:srgbClr val="002060"/>
                </a:solidFill>
              </a:rPr>
              <a:t>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418" y="3212976"/>
            <a:ext cx="1800200" cy="18002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811" y="3284984"/>
            <a:ext cx="1690093" cy="1944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459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48680"/>
            <a:ext cx="3322712" cy="2583160"/>
          </a:xfrm>
        </p:spPr>
        <p:txBody>
          <a:bodyPr>
            <a:noAutofit/>
          </a:bodyPr>
          <a:lstStyle/>
          <a:p>
            <a:r>
              <a:rPr 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жителі</a:t>
            </a:r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добрі</a:t>
            </a:r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мудрі</a:t>
            </a:r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вони </a:t>
            </a:r>
            <a:r>
              <a:rPr 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погодились</a:t>
            </a:r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допомогти</a:t>
            </a:r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Міньйонам</a:t>
            </a:r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потрапити</a:t>
            </a:r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додому</a:t>
            </a:r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але </a:t>
            </a:r>
            <a:r>
              <a:rPr 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того, як вони </a:t>
            </a:r>
            <a:r>
              <a:rPr 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вирішать</a:t>
            </a:r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всі</a:t>
            </a:r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завдання</a:t>
            </a:r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9005">
            <a:off x="3194599" y="-338604"/>
            <a:ext cx="2174127" cy="301667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9796" y="2315293"/>
            <a:ext cx="1648315" cy="217328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7" y="2165391"/>
            <a:ext cx="1613400" cy="198368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114" y="3428185"/>
            <a:ext cx="864096" cy="1741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940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Давайте  </a:t>
            </a:r>
            <a:r>
              <a:rPr lang="ru-RU" sz="2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допоможемо</a:t>
            </a: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Джоржу</a:t>
            </a: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Крегу</a:t>
            </a: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вирішити</a:t>
            </a: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приклади</a:t>
            </a: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вони могли </a:t>
            </a:r>
            <a:r>
              <a:rPr lang="ru-RU" sz="2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потрапити</a:t>
            </a: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додому</a:t>
            </a: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11560" y="1700808"/>
            <a:ext cx="1584176" cy="64807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48-8х2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1560" y="2852936"/>
            <a:ext cx="1584176" cy="64807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6х4-20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11560" y="3933056"/>
            <a:ext cx="1584176" cy="64807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8х3-24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11560" y="4869160"/>
            <a:ext cx="1584176" cy="64807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9х3-9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11560" y="5877272"/>
            <a:ext cx="1584176" cy="64807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90:9:1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699792" y="1700808"/>
            <a:ext cx="1728192" cy="648072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80:8:1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699792" y="2852936"/>
            <a:ext cx="1728192" cy="648072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60:6:1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699792" y="3933056"/>
            <a:ext cx="1728192" cy="648072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20:2:1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699792" y="4869160"/>
            <a:ext cx="1728192" cy="648072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30:3:1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699792" y="5877272"/>
            <a:ext cx="1728192" cy="648072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50:5:1</a:t>
            </a:r>
          </a:p>
        </p:txBody>
      </p:sp>
    </p:spTree>
    <p:extLst>
      <p:ext uri="{BB962C8B-B14F-4D97-AF65-F5344CB8AC3E}">
        <p14:creationId xmlns:p14="http://schemas.microsoft.com/office/powerpoint/2010/main" val="1807260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204864"/>
            <a:ext cx="8229600" cy="1143000"/>
          </a:xfrm>
        </p:spPr>
        <p:txBody>
          <a:bodyPr>
            <a:noAutofit/>
          </a:bodyPr>
          <a:lstStyle/>
          <a:p>
            <a:r>
              <a:rPr lang="ru-RU" sz="72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Молодці</a:t>
            </a:r>
            <a:r>
              <a:rPr lang="ru-RU" sz="7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діти</a:t>
            </a:r>
            <a:r>
              <a:rPr lang="ru-RU" sz="7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72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767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1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8023" y="0"/>
            <a:ext cx="4322975" cy="1642194"/>
          </a:xfrm>
        </p:spPr>
        <p:txBody>
          <a:bodyPr>
            <a:normAutofit/>
          </a:bodyPr>
          <a:lstStyle/>
          <a:p>
            <a:pPr algn="r"/>
            <a:r>
              <a:rPr lang="ru-RU" sz="31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Запишіть</a:t>
            </a:r>
            <a:r>
              <a:rPr lang="ru-RU" sz="31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31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зошит</a:t>
            </a:r>
            <a:r>
              <a:rPr lang="ru-RU" sz="31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1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31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31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зробіть</a:t>
            </a:r>
            <a:r>
              <a:rPr lang="ru-RU" sz="31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самостійно</a:t>
            </a:r>
            <a:r>
              <a:rPr lang="ru-RU" dirty="0">
                <a:solidFill>
                  <a:srgbClr val="FF0000"/>
                </a:solidFill>
              </a:rPr>
              <a:t>.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815916" y="1556792"/>
            <a:ext cx="2304256" cy="100811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(40+16):8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857480" y="2852936"/>
            <a:ext cx="2232248" cy="100811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(36+24):6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873446" y="4188474"/>
            <a:ext cx="2304256" cy="100811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(27+36):9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887924" y="5445224"/>
            <a:ext cx="2289778" cy="100811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19</a:t>
            </a:r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3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4+24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516216" y="1556792"/>
            <a:ext cx="2232248" cy="100811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28</a:t>
            </a:r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3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3-56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476916" y="2852936"/>
            <a:ext cx="2232248" cy="100811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38+66:2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516216" y="4188474"/>
            <a:ext cx="2232248" cy="100811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84:4:7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516216" y="5414811"/>
            <a:ext cx="2232248" cy="100811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50+24:8</a:t>
            </a:r>
          </a:p>
        </p:txBody>
      </p:sp>
    </p:spTree>
    <p:extLst>
      <p:ext uri="{BB962C8B-B14F-4D97-AF65-F5344CB8AC3E}">
        <p14:creationId xmlns:p14="http://schemas.microsoft.com/office/powerpoint/2010/main" val="2126606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052736"/>
            <a:ext cx="8229600" cy="1143000"/>
          </a:xfrm>
        </p:spPr>
        <p:txBody>
          <a:bodyPr>
            <a:noAutofit/>
          </a:bodyPr>
          <a:lstStyle/>
          <a:p>
            <a:r>
              <a:rPr lang="ru-RU" sz="8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Молодці</a:t>
            </a:r>
            <a:endParaRPr lang="ru-RU" sz="8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9774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ая прямоугольная выноска 3"/>
          <p:cNvSpPr/>
          <p:nvPr/>
        </p:nvSpPr>
        <p:spPr>
          <a:xfrm>
            <a:off x="0" y="116632"/>
            <a:ext cx="4608512" cy="1512168"/>
          </a:xfrm>
          <a:prstGeom prst="wedgeRoundRectCallou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Наші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друзі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Джорж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b="1" i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Крег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втомилися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і </a:t>
            </a:r>
            <a:r>
              <a:rPr lang="ru-RU" b="1" i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вирішили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показати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жителям </a:t>
            </a:r>
            <a:r>
              <a:rPr lang="ru-RU" b="1" i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математичної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країни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вони не </a:t>
            </a:r>
            <a:r>
              <a:rPr lang="ru-RU" b="1" i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добре </a:t>
            </a:r>
            <a:r>
              <a:rPr lang="ru-RU" b="1" i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вирішують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завдання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b="1" i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ще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вміють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розважатись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" name="Скругленная прямоугольная выноска 4"/>
          <p:cNvSpPr/>
          <p:nvPr/>
        </p:nvSpPr>
        <p:spPr>
          <a:xfrm>
            <a:off x="4139952" y="3717032"/>
            <a:ext cx="4752528" cy="2708920"/>
          </a:xfrm>
          <a:prstGeom prst="wedgeRoundRectCallou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Щось</a:t>
            </a: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000" b="1" i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хочеться</a:t>
            </a: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сидіти</a:t>
            </a: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Треба </a:t>
            </a:r>
            <a:r>
              <a:rPr lang="ru-RU" sz="2000" b="1" i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трохи</a:t>
            </a: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відпочити</a:t>
            </a: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Руки </a:t>
            </a:r>
            <a:r>
              <a:rPr lang="ru-RU" sz="2000" b="1" i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вгору</a:t>
            </a: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руки вниз.</a:t>
            </a:r>
          </a:p>
          <a:p>
            <a:pPr algn="ctr"/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000" b="1" i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сусіда</a:t>
            </a: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подивись.</a:t>
            </a:r>
          </a:p>
          <a:p>
            <a:pPr algn="ctr"/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Руки </a:t>
            </a:r>
            <a:r>
              <a:rPr lang="ru-RU" sz="2000" b="1" i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вгору</a:t>
            </a: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руки в боки.</a:t>
            </a:r>
          </a:p>
          <a:p>
            <a:pPr algn="ctr"/>
            <a:r>
              <a:rPr lang="ru-RU" sz="2000" b="1" i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Вище</a:t>
            </a: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руки </a:t>
            </a:r>
            <a:r>
              <a:rPr lang="ru-RU" sz="2000" b="1" i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підніміть</a:t>
            </a: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2000" b="1" i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тепер</a:t>
            </a: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опустіть</a:t>
            </a: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000" b="1" i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Плигніть</a:t>
            </a: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діти</a:t>
            </a: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кілька</a:t>
            </a: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раз.</a:t>
            </a:r>
          </a:p>
          <a:p>
            <a:pPr algn="ctr"/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роботу, все </a:t>
            </a:r>
            <a:r>
              <a:rPr lang="ru-RU" sz="2000" b="1" i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гаразд</a:t>
            </a: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4838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215436"/>
            <a:ext cx="2640707" cy="3549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2520830"/>
            <a:ext cx="1207420" cy="138921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4162033"/>
            <a:ext cx="1186681" cy="1186681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3842" y="9637"/>
            <a:ext cx="59236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Міньйони</a:t>
            </a:r>
            <a:r>
              <a:rPr lang="ru-RU" sz="2400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зустріли</a:t>
            </a:r>
            <a:r>
              <a:rPr lang="ru-RU" sz="2400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свого</a:t>
            </a:r>
            <a:r>
              <a:rPr lang="ru-RU" sz="2400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друга доктора </a:t>
            </a:r>
            <a:r>
              <a:rPr lang="ru-RU" sz="2400" b="1" i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Грю</a:t>
            </a:r>
            <a:r>
              <a:rPr lang="ru-RU" sz="2400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i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Допоможи</a:t>
            </a:r>
            <a:r>
              <a:rPr lang="ru-RU" sz="2400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їм</a:t>
            </a:r>
            <a:r>
              <a:rPr lang="ru-RU" sz="2400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вирішити</a:t>
            </a:r>
            <a:r>
              <a:rPr lang="ru-RU" sz="2400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задачу, яку дав </a:t>
            </a:r>
            <a:r>
              <a:rPr lang="ru-RU" sz="2400" b="1" i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їм</a:t>
            </a:r>
            <a:r>
              <a:rPr lang="ru-RU" sz="2400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доктор </a:t>
            </a:r>
            <a:r>
              <a:rPr lang="ru-RU" sz="2400" b="1" i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Грю</a:t>
            </a:r>
            <a:r>
              <a:rPr lang="ru-RU" sz="2400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11" name="Овальная выноска 10"/>
          <p:cNvSpPr/>
          <p:nvPr/>
        </p:nvSpPr>
        <p:spPr>
          <a:xfrm>
            <a:off x="1187625" y="908720"/>
            <a:ext cx="5603378" cy="2766518"/>
          </a:xfrm>
          <a:prstGeom prst="wedgeEllipseCallou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Грю</a:t>
            </a:r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купив  2 кг </a:t>
            </a:r>
            <a:r>
              <a:rPr lang="ru-RU" sz="24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моркви</a:t>
            </a:r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6 кг </a:t>
            </a:r>
            <a:r>
              <a:rPr lang="ru-RU" sz="24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капусти</a:t>
            </a:r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а  </a:t>
            </a:r>
            <a:r>
              <a:rPr lang="ru-RU" sz="24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цибулі</a:t>
            </a:r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в 2 рази </a:t>
            </a:r>
            <a:r>
              <a:rPr lang="ru-RU" sz="24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більше</a:t>
            </a:r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,</a:t>
            </a:r>
            <a:r>
              <a:rPr lang="ru-RU" sz="24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ніж</a:t>
            </a:r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капусти</a:t>
            </a:r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Скільки</a:t>
            </a:r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кг </a:t>
            </a:r>
            <a:r>
              <a:rPr lang="ru-RU" sz="24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овочів</a:t>
            </a:r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купив </a:t>
            </a:r>
            <a:r>
              <a:rPr lang="ru-RU" sz="24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Грю</a:t>
            </a:r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81037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953" y="3273793"/>
            <a:ext cx="2304256" cy="3521464"/>
          </a:xfrm>
          <a:prstGeom prst="rect">
            <a:avLst/>
          </a:prstGeom>
        </p:spPr>
      </p:pic>
      <p:sp>
        <p:nvSpPr>
          <p:cNvPr id="7" name="Прямоугольник с одним скругленным углом 6"/>
          <p:cNvSpPr/>
          <p:nvPr/>
        </p:nvSpPr>
        <p:spPr>
          <a:xfrm>
            <a:off x="-40318" y="0"/>
            <a:ext cx="4222367" cy="3456384"/>
          </a:xfrm>
          <a:prstGeom prst="round1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Ми за </a:t>
            </a:r>
            <a:r>
              <a:rPr lang="ru-RU" sz="24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чаєм</a:t>
            </a:r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4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сумуємо</a:t>
            </a:r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</a:t>
            </a:r>
          </a:p>
          <a:p>
            <a:pPr algn="ctr"/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24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дві</a:t>
            </a:r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чашки </a:t>
            </a:r>
            <a:r>
              <a:rPr lang="ru-RU" sz="24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отримуємо</a:t>
            </a:r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8 </a:t>
            </a:r>
            <a:r>
              <a:rPr lang="ru-RU" sz="24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чашок</a:t>
            </a:r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8 пар -</a:t>
            </a:r>
          </a:p>
          <a:p>
            <a:pPr algn="ctr"/>
            <a:r>
              <a:rPr lang="ru-RU" sz="24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Випиваємо</a:t>
            </a:r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самовар.</a:t>
            </a:r>
          </a:p>
          <a:p>
            <a:pPr algn="ctr"/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Чай  </a:t>
            </a:r>
            <a:r>
              <a:rPr lang="ru-RU" sz="24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п'ємо</a:t>
            </a:r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всього</a:t>
            </a:r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по </a:t>
            </a:r>
            <a:r>
              <a:rPr lang="ru-RU" sz="24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парі</a:t>
            </a:r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4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Скільки</a:t>
            </a:r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чашок</a:t>
            </a:r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самоварі</a:t>
            </a:r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85420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338" y="3384376"/>
            <a:ext cx="2120164" cy="2276872"/>
          </a:xfrm>
          <a:prstGeom prst="rect">
            <a:avLst/>
          </a:prstGeom>
        </p:spPr>
      </p:pic>
      <p:sp>
        <p:nvSpPr>
          <p:cNvPr id="5" name="Скругленный прямоугольник 4"/>
          <p:cNvSpPr/>
          <p:nvPr/>
        </p:nvSpPr>
        <p:spPr>
          <a:xfrm>
            <a:off x="2123728" y="908720"/>
            <a:ext cx="4536504" cy="475252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2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двох</a:t>
            </a: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зайчат в </a:t>
            </a:r>
            <a:r>
              <a:rPr lang="ru-RU" sz="2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обідній</a:t>
            </a: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час</a:t>
            </a:r>
          </a:p>
          <a:p>
            <a:pPr algn="ctr"/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Прискакали три </a:t>
            </a:r>
            <a:r>
              <a:rPr lang="ru-RU" sz="2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сусіда</a:t>
            </a: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городі</a:t>
            </a: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зайці</a:t>
            </a: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сіли</a:t>
            </a: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 по </a:t>
            </a:r>
            <a:r>
              <a:rPr lang="ru-RU" sz="2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сім</a:t>
            </a: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морквинок</a:t>
            </a: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з'їли</a:t>
            </a: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Порахуйте</a:t>
            </a: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діти</a:t>
            </a: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ru-RU" sz="2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Скільки</a:t>
            </a: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зайці</a:t>
            </a: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моркви</a:t>
            </a: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з'їли</a:t>
            </a: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3971765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876331"/>
            <a:ext cx="2752164" cy="39742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0736" y="4824637"/>
            <a:ext cx="2066574" cy="2066574"/>
          </a:xfrm>
          <a:prstGeom prst="rect">
            <a:avLst/>
          </a:prstGeom>
        </p:spPr>
      </p:pic>
      <p:sp>
        <p:nvSpPr>
          <p:cNvPr id="6" name="Скругленная прямоугольная выноска 5"/>
          <p:cNvSpPr/>
          <p:nvPr/>
        </p:nvSpPr>
        <p:spPr>
          <a:xfrm>
            <a:off x="395536" y="260648"/>
            <a:ext cx="5760640" cy="2448272"/>
          </a:xfrm>
          <a:prstGeom prst="wedgeRoundRect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Дарує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бабуся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лисиця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Трьом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внучатам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рукавиці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вам на зиму,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онуки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рукавичок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дві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штуки.</a:t>
            </a:r>
          </a:p>
          <a:p>
            <a:pPr algn="ctr"/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Бережіть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,  та не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втрачайте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Діти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порахуйте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скільки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рукавичок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?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90981">
            <a:off x="5007281" y="93759"/>
            <a:ext cx="2782047" cy="2782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811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700808"/>
            <a:ext cx="1684139" cy="193770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1775551"/>
            <a:ext cx="1788220" cy="1788220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>
            <a:off x="0" y="4005064"/>
            <a:ext cx="9144000" cy="259228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Добрі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розумники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розумниці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наші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старання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подарували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нам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чарівну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книгу, яка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поверне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нас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додому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algn="ctr"/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поки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ми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здійснюємо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зворотний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шлях, намалюйте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найцікавіший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момент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нашої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подорожі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965161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00053" y="1628800"/>
            <a:ext cx="756084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err="1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Дякую</a:t>
            </a:r>
            <a:r>
              <a:rPr lang="ru-RU" sz="3600" b="1" i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Вам, </a:t>
            </a:r>
            <a:r>
              <a:rPr lang="ru-RU" sz="3600" b="1" i="1" dirty="0" err="1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діти</a:t>
            </a:r>
            <a:r>
              <a:rPr lang="ru-RU" sz="3600" b="1" i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ru-RU" sz="3600" b="1" i="1" dirty="0" err="1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Завдяки</a:t>
            </a:r>
            <a:r>
              <a:rPr lang="ru-RU" sz="3600" b="1" i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вам ми з </a:t>
            </a:r>
            <a:r>
              <a:rPr lang="ru-RU" sz="3600" b="1" i="1" dirty="0" err="1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Крегом</a:t>
            </a:r>
            <a:r>
              <a:rPr lang="ru-RU" sz="3600" b="1" i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повернулися</a:t>
            </a:r>
            <a:r>
              <a:rPr lang="ru-RU" sz="3600" b="1" i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додому</a:t>
            </a:r>
            <a:r>
              <a:rPr lang="ru-RU" sz="3600" b="1" i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! Але у мене є </a:t>
            </a:r>
            <a:r>
              <a:rPr lang="ru-RU" sz="3600" b="1" i="1" dirty="0" err="1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прохання</a:t>
            </a:r>
            <a:r>
              <a:rPr lang="ru-RU" sz="3600" b="1" i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i="1" dirty="0" err="1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напишіть</a:t>
            </a:r>
            <a:r>
              <a:rPr lang="ru-RU" sz="3600" b="1" i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i="1" dirty="0" err="1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3600" b="1" i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сподобалося</a:t>
            </a:r>
            <a:r>
              <a:rPr lang="ru-RU" sz="3600" b="1" i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вам </a:t>
            </a:r>
            <a:r>
              <a:rPr lang="ru-RU" sz="3600" b="1" i="1" dirty="0" err="1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найбільше</a:t>
            </a:r>
            <a:r>
              <a:rPr lang="ru-RU" sz="3600" b="1" i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3600" b="1" i="1" dirty="0" err="1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нашій</a:t>
            </a:r>
            <a:r>
              <a:rPr lang="ru-RU" sz="3600" b="1" i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подорожі</a:t>
            </a:r>
            <a:r>
              <a:rPr lang="ru-RU" sz="3600" b="1" i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5041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нових</a:t>
            </a:r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зустрічей</a:t>
            </a:r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027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378</Words>
  <Application>Microsoft Office PowerPoint</Application>
  <PresentationFormat>Экран (4:3)</PresentationFormat>
  <Paragraphs>60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Урок-подорож  Міньйони у математичній країні.  Для 3 класу </vt:lpstr>
      <vt:lpstr>Презентация PowerPoint</vt:lpstr>
      <vt:lpstr>Одного разу Міньйони Джорж та Крег  потрапили у дуже незвичну країну. Вона мала назву країна веселих  задач та прикладів. </vt:lpstr>
      <vt:lpstr>Її жителі дуже добрі та мудрі, вони погодились допомогти Міньйонам потрапити додому, але після того, як вони вирішать всі завдання. </vt:lpstr>
      <vt:lpstr>Давайте  допоможемо Джоржу та Крегу, вирішити приклади, щоб вони могли потрапити додому. </vt:lpstr>
      <vt:lpstr>Молодці діти </vt:lpstr>
      <vt:lpstr>Запишіть у зошит та зробіть самостійно. </vt:lpstr>
      <vt:lpstr>Молодці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 нових зустрічей.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Урок-подорож  Міньйони у математичній країні.  Для 3 класу </dc:title>
  <dc:creator>Анна</dc:creator>
  <cp:lastModifiedBy>Анна</cp:lastModifiedBy>
  <cp:revision>10</cp:revision>
  <dcterms:created xsi:type="dcterms:W3CDTF">2021-01-04T12:18:08Z</dcterms:created>
  <dcterms:modified xsi:type="dcterms:W3CDTF">2021-01-04T16:05:20Z</dcterms:modified>
</cp:coreProperties>
</file>