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60" r:id="rId4"/>
    <p:sldId id="258" r:id="rId5"/>
    <p:sldId id="259" r:id="rId6"/>
    <p:sldId id="257" r:id="rId7"/>
    <p:sldId id="263" r:id="rId8"/>
    <p:sldId id="262" r:id="rId9"/>
    <p:sldId id="266" r:id="rId10"/>
    <p:sldId id="261" r:id="rId11"/>
    <p:sldId id="264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32FDC-CC61-4E28-9287-0A10E1E95D97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31598-7661-4287-AAA5-4F019A607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6709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32FDC-CC61-4E28-9287-0A10E1E95D97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31598-7661-4287-AAA5-4F019A607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603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32FDC-CC61-4E28-9287-0A10E1E95D97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31598-7661-4287-AAA5-4F019A607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823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32FDC-CC61-4E28-9287-0A10E1E95D97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31598-7661-4287-AAA5-4F019A607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6713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32FDC-CC61-4E28-9287-0A10E1E95D97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31598-7661-4287-AAA5-4F019A607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263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32FDC-CC61-4E28-9287-0A10E1E95D97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31598-7661-4287-AAA5-4F019A607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613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32FDC-CC61-4E28-9287-0A10E1E95D97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31598-7661-4287-AAA5-4F019A607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534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32FDC-CC61-4E28-9287-0A10E1E95D97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31598-7661-4287-AAA5-4F019A607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666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32FDC-CC61-4E28-9287-0A10E1E95D97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31598-7661-4287-AAA5-4F019A607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225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32FDC-CC61-4E28-9287-0A10E1E95D97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31598-7661-4287-AAA5-4F019A607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3602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32FDC-CC61-4E28-9287-0A10E1E95D97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31598-7661-4287-AAA5-4F019A607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346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32FDC-CC61-4E28-9287-0A10E1E95D97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A31598-7661-4287-AAA5-4F019A6075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673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Relationship Id="rId9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6363" y="139040"/>
            <a:ext cx="11399274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uk-UA" altLang="ru-RU" sz="4800" b="1" dirty="0" smtClean="0">
              <a:solidFill>
                <a:srgbClr val="7030A0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uk-UA" altLang="ru-RU" sz="4800" b="1" dirty="0" err="1" smtClean="0">
                <a:solidFill>
                  <a:srgbClr val="7030A0"/>
                </a:solidFill>
                <a:latin typeface="Bookman Old Style" panose="02050604050505020204" pitchFamily="18" charset="0"/>
              </a:rPr>
              <a:t>Астрід</a:t>
            </a:r>
            <a:r>
              <a:rPr lang="uk-UA" altLang="ru-RU" sz="4800" b="1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 </a:t>
            </a:r>
            <a:r>
              <a:rPr lang="uk-UA" altLang="ru-RU" sz="4800" b="1" dirty="0" err="1" smtClean="0">
                <a:solidFill>
                  <a:srgbClr val="7030A0"/>
                </a:solidFill>
                <a:latin typeface="Bookman Old Style" panose="02050604050505020204" pitchFamily="18" charset="0"/>
              </a:rPr>
              <a:t>Ліндгрен</a:t>
            </a:r>
            <a:endParaRPr lang="uk-UA" altLang="ru-RU" sz="4800" b="1" dirty="0" smtClean="0">
              <a:solidFill>
                <a:srgbClr val="7030A0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uk-UA" altLang="ru-RU" sz="4800" b="1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«Про </a:t>
            </a:r>
            <a:r>
              <a:rPr lang="uk-UA" altLang="ru-RU" sz="4800" b="1" dirty="0" err="1" smtClean="0">
                <a:solidFill>
                  <a:srgbClr val="7030A0"/>
                </a:solidFill>
                <a:latin typeface="Bookman Old Style" panose="02050604050505020204" pitchFamily="18" charset="0"/>
              </a:rPr>
              <a:t>Карлсона</a:t>
            </a:r>
            <a:r>
              <a:rPr lang="uk-UA" altLang="ru-RU" sz="4800" b="1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, що живе на даху»</a:t>
            </a:r>
            <a:endParaRPr lang="ru-RU" altLang="ru-RU" sz="4800" b="1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t="40737"/>
          <a:stretch/>
        </p:blipFill>
        <p:spPr>
          <a:xfrm>
            <a:off x="175459" y="2753370"/>
            <a:ext cx="5006141" cy="379527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64055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7"/>
            <a:ext cx="12192000" cy="6854653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36394">
            <a:off x="259296" y="1660045"/>
            <a:ext cx="6044184" cy="470967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562776" y="317402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400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</a:rPr>
              <a:t>Астрід </a:t>
            </a:r>
            <a:r>
              <a:rPr kumimoji="0" lang="ru-RU" altLang="ru-RU" sz="4000" i="1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</a:rPr>
              <a:t>Ліндгрен</a:t>
            </a:r>
            <a:r>
              <a:rPr kumimoji="0" lang="ru-RU" altLang="ru-RU" sz="400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</a:rPr>
              <a:t> - </a:t>
            </a:r>
            <a:r>
              <a:rPr kumimoji="0" lang="ru-RU" altLang="ru-RU" sz="4000" i="1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</a:rPr>
              <a:t>шведська</a:t>
            </a:r>
            <a:r>
              <a:rPr kumimoji="0" lang="ru-RU" altLang="ru-RU" sz="400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</a:rPr>
              <a:t> </a:t>
            </a:r>
            <a:r>
              <a:rPr kumimoji="0" lang="ru-RU" altLang="ru-RU" sz="4000" i="1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</a:rPr>
              <a:t>дитяча</a:t>
            </a:r>
            <a:r>
              <a:rPr kumimoji="0" lang="ru-RU" altLang="ru-RU" sz="400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</a:rPr>
              <a:t> </a:t>
            </a:r>
            <a:r>
              <a:rPr kumimoji="0" lang="ru-RU" altLang="ru-RU" sz="4000" i="1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</a:rPr>
              <a:t>письменниця</a:t>
            </a:r>
            <a:endParaRPr kumimoji="0" lang="ru-RU" sz="1800" i="1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189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7"/>
            <a:ext cx="12192000" cy="685465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57207"/>
            <a:ext cx="4399341" cy="32947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C:\Users\Yurka-PC\OneDrive\Изображения\Снимки экрана\2020-03-17 (1).pn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69" t="66112" r="14985" b="5608"/>
          <a:stretch/>
        </p:blipFill>
        <p:spPr bwMode="auto">
          <a:xfrm>
            <a:off x="2495080" y="3994786"/>
            <a:ext cx="3009137" cy="29198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C:\Users\Yurka-PC\OneDrive\Изображения\Снимки экрана\2020-03-17 (1).pn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54" t="65336" r="63147" b="5282"/>
          <a:stretch/>
        </p:blipFill>
        <p:spPr bwMode="auto">
          <a:xfrm>
            <a:off x="9162602" y="240633"/>
            <a:ext cx="2840101" cy="21753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r="48351"/>
          <a:stretch/>
        </p:blipFill>
        <p:spPr>
          <a:xfrm>
            <a:off x="5675711" y="2049809"/>
            <a:ext cx="2613479" cy="27617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3732944" y="67085"/>
            <a:ext cx="50786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altLang="ru-RU" sz="36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Місце народження 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6650" y="131117"/>
            <a:ext cx="2983509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b="1" i="1" dirty="0" smtClean="0">
                <a:latin typeface="Bookman Old Style" panose="02050604050505020204" pitchFamily="18" charset="0"/>
              </a:rPr>
              <a:t>Королівство –</a:t>
            </a:r>
          </a:p>
          <a:p>
            <a:pPr algn="ctr"/>
            <a:r>
              <a:rPr lang="uk-UA" sz="2800" b="1" i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Швеція</a:t>
            </a:r>
          </a:p>
          <a:p>
            <a:pPr algn="ctr"/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21616" y="4811536"/>
            <a:ext cx="27335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latin typeface="Bookman Old Style" panose="02050604050505020204" pitchFamily="18" charset="0"/>
              </a:rPr>
              <a:t>Провінція </a:t>
            </a:r>
            <a:r>
              <a:rPr lang="uk-UA" sz="2800" b="1" i="1" dirty="0" err="1" smtClean="0">
                <a:solidFill>
                  <a:srgbClr val="FF0000"/>
                </a:solidFill>
                <a:latin typeface="Bookman Old Style" panose="02050604050505020204" pitchFamily="18" charset="0"/>
              </a:rPr>
              <a:t>Смоланд</a:t>
            </a:r>
            <a:r>
              <a:rPr lang="uk-UA" sz="2800" b="1" i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endParaRPr lang="ru-RU" sz="2800" b="1" i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75711" y="1257207"/>
            <a:ext cx="241925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i="1" dirty="0" smtClean="0">
                <a:latin typeface="Bookman Old Style" panose="02050604050505020204" pitchFamily="18" charset="0"/>
              </a:rPr>
              <a:t>Містечко</a:t>
            </a:r>
          </a:p>
          <a:p>
            <a:r>
              <a:rPr lang="uk-UA" sz="2800" b="1" i="1" dirty="0" smtClean="0">
                <a:latin typeface="Bookman Old Style" panose="02050604050505020204" pitchFamily="18" charset="0"/>
              </a:rPr>
              <a:t> </a:t>
            </a:r>
            <a:r>
              <a:rPr lang="uk-UA" sz="2800" b="1" i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В</a:t>
            </a:r>
            <a:r>
              <a:rPr lang="uk-UA" sz="2800" b="1" i="1" dirty="0" err="1" smtClean="0">
                <a:solidFill>
                  <a:srgbClr val="FF0000"/>
                </a:solidFill>
                <a:latin typeface="Bookman Old Style" panose="02050604050505020204" pitchFamily="18" charset="0"/>
              </a:rPr>
              <a:t>іммербю</a:t>
            </a:r>
            <a:r>
              <a:rPr lang="uk-UA" sz="2800" b="1" i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endParaRPr lang="ru-RU" sz="2800" b="1" i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83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7"/>
            <a:ext cx="12192000" cy="685465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95174" y="3347"/>
            <a:ext cx="547035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latin typeface="Bookman Old Style" panose="02050604050505020204" pitchFamily="18" charset="0"/>
              </a:rPr>
              <a:t>Астрід </a:t>
            </a:r>
            <a:r>
              <a:rPr lang="ru-RU" altLang="ru-RU" sz="3200" b="1" i="1" dirty="0" err="1">
                <a:latin typeface="Bookman Old Style" panose="02050604050505020204" pitchFamily="18" charset="0"/>
              </a:rPr>
              <a:t>Ерікссон</a:t>
            </a:r>
            <a:r>
              <a:rPr lang="ru-RU" altLang="ru-RU" sz="3200" b="1" i="1" dirty="0">
                <a:latin typeface="Bookman Old Style" panose="02050604050505020204" pitchFamily="18" charset="0"/>
              </a:rPr>
              <a:t> </a:t>
            </a:r>
            <a:r>
              <a:rPr lang="ru-RU" altLang="ru-RU" sz="3200" b="1" i="1" dirty="0" err="1">
                <a:latin typeface="Bookman Old Style" panose="02050604050505020204" pitchFamily="18" charset="0"/>
              </a:rPr>
              <a:t>народилася</a:t>
            </a:r>
            <a:r>
              <a:rPr lang="ru-RU" altLang="ru-RU" sz="3200" b="1" i="1" dirty="0">
                <a:latin typeface="Bookman Old Style" panose="02050604050505020204" pitchFamily="18" charset="0"/>
              </a:rPr>
              <a:t> 1907 року в </a:t>
            </a:r>
            <a:r>
              <a:rPr lang="ru-RU" altLang="ru-RU" sz="3200" b="1" i="1" dirty="0" err="1">
                <a:latin typeface="Bookman Old Style" panose="02050604050505020204" pitchFamily="18" charset="0"/>
              </a:rPr>
              <a:t>південній</a:t>
            </a:r>
            <a:r>
              <a:rPr lang="ru-RU" altLang="ru-RU" sz="3200" b="1" i="1" dirty="0">
                <a:latin typeface="Bookman Old Style" panose="02050604050505020204" pitchFamily="18" charset="0"/>
              </a:rPr>
              <a:t> </a:t>
            </a:r>
            <a:r>
              <a:rPr lang="ru-RU" altLang="ru-RU" sz="3200" b="1" i="1" dirty="0" err="1">
                <a:latin typeface="Bookman Old Style" panose="02050604050505020204" pitchFamily="18" charset="0"/>
              </a:rPr>
              <a:t>Швеції</a:t>
            </a:r>
            <a:r>
              <a:rPr lang="ru-RU" altLang="ru-RU" sz="3200" b="1" i="1" dirty="0">
                <a:latin typeface="Bookman Old Style" panose="02050604050505020204" pitchFamily="18" charset="0"/>
              </a:rPr>
              <a:t>,  м. </a:t>
            </a:r>
            <a:r>
              <a:rPr lang="ru-RU" altLang="ru-RU" sz="3200" b="1" i="1" dirty="0" err="1">
                <a:latin typeface="Bookman Old Style" panose="02050604050505020204" pitchFamily="18" charset="0"/>
              </a:rPr>
              <a:t>Віммербю</a:t>
            </a:r>
            <a:r>
              <a:rPr lang="ru-RU" altLang="ru-RU" sz="3200" b="1" i="1" dirty="0">
                <a:latin typeface="Bookman Old Style" panose="02050604050505020204" pitchFamily="18" charset="0"/>
              </a:rPr>
              <a:t>,  у </a:t>
            </a:r>
            <a:r>
              <a:rPr lang="ru-RU" altLang="ru-RU" sz="3200" b="1" i="1" dirty="0" err="1">
                <a:latin typeface="Bookman Old Style" panose="02050604050505020204" pitchFamily="18" charset="0"/>
              </a:rPr>
              <a:t>фермерській</a:t>
            </a:r>
            <a:r>
              <a:rPr lang="ru-RU" altLang="ru-RU" sz="3200" b="1" i="1" dirty="0">
                <a:latin typeface="Bookman Old Style" panose="02050604050505020204" pitchFamily="18" charset="0"/>
              </a:rPr>
              <a:t> </a:t>
            </a:r>
            <a:r>
              <a:rPr lang="ru-RU" altLang="ru-RU" sz="3200" b="1" i="1" dirty="0" err="1">
                <a:latin typeface="Bookman Old Style" panose="02050604050505020204" pitchFamily="18" charset="0"/>
              </a:rPr>
              <a:t>родині</a:t>
            </a:r>
            <a:r>
              <a:rPr lang="ru-RU" altLang="ru-RU" sz="3200" b="1" i="1" dirty="0" smtClean="0">
                <a:latin typeface="Bookman Old Style" panose="02050604050505020204" pitchFamily="18" charset="0"/>
              </a:rPr>
              <a:t>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prstClr val="black"/>
                </a:solidFill>
                <a:latin typeface="Bookman Old Style" panose="02050604050505020204" pitchFamily="18" charset="0"/>
              </a:rPr>
              <a:t>Астрід </a:t>
            </a:r>
            <a:r>
              <a:rPr lang="ru-RU" altLang="ru-RU" sz="3200" b="1" i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мала </a:t>
            </a:r>
            <a:r>
              <a:rPr lang="ru-RU" altLang="ru-RU" sz="3200" b="1" i="1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веселу</a:t>
            </a:r>
            <a:r>
              <a:rPr lang="ru-RU" altLang="ru-RU" sz="3200" b="1" i="1" dirty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ru-RU" altLang="ru-RU" sz="3200" b="1" i="1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вдачу</a:t>
            </a:r>
            <a:r>
              <a:rPr lang="ru-RU" altLang="ru-RU" sz="3200" b="1" i="1" dirty="0">
                <a:solidFill>
                  <a:prstClr val="black"/>
                </a:solidFill>
                <a:latin typeface="Bookman Old Style" panose="02050604050505020204" pitchFamily="18" charset="0"/>
              </a:rPr>
              <a:t>, </a:t>
            </a:r>
            <a:r>
              <a:rPr lang="ru-RU" altLang="ru-RU" sz="3200" b="1" i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ru-RU" altLang="ru-RU" sz="3200" b="1" i="1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багату</a:t>
            </a:r>
            <a:r>
              <a:rPr lang="ru-RU" altLang="ru-RU" sz="3200" b="1" i="1" dirty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ru-RU" altLang="ru-RU" sz="3200" b="1" i="1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уяву</a:t>
            </a:r>
            <a:r>
              <a:rPr lang="ru-RU" altLang="ru-RU" sz="3200" b="1" i="1" dirty="0">
                <a:solidFill>
                  <a:prstClr val="black"/>
                </a:solidFill>
                <a:latin typeface="Bookman Old Style" panose="02050604050505020204" pitchFamily="18" charset="0"/>
              </a:rPr>
              <a:t>, </a:t>
            </a:r>
            <a:r>
              <a:rPr lang="ru-RU" altLang="ru-RU" sz="3200" b="1" i="1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хист</a:t>
            </a:r>
            <a:r>
              <a:rPr lang="ru-RU" altLang="ru-RU" sz="3200" b="1" i="1" dirty="0">
                <a:solidFill>
                  <a:prstClr val="black"/>
                </a:solidFill>
                <a:latin typeface="Bookman Old Style" panose="02050604050505020204" pitchFamily="18" charset="0"/>
              </a:rPr>
              <a:t> до </a:t>
            </a:r>
            <a:r>
              <a:rPr lang="ru-RU" altLang="ru-RU" sz="3200" b="1" i="1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жартів</a:t>
            </a:r>
            <a:r>
              <a:rPr lang="ru-RU" altLang="ru-RU" sz="3200" b="1" i="1" dirty="0">
                <a:solidFill>
                  <a:prstClr val="black"/>
                </a:solidFill>
                <a:latin typeface="Bookman Old Style" panose="02050604050505020204" pitchFamily="18" charset="0"/>
              </a:rPr>
              <a:t> і до </a:t>
            </a:r>
            <a:r>
              <a:rPr lang="ru-RU" altLang="ru-RU" sz="3200" b="1" i="1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цікавих</a:t>
            </a:r>
            <a:r>
              <a:rPr lang="ru-RU" altLang="ru-RU" sz="3200" b="1" i="1" dirty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ru-RU" altLang="ru-RU" sz="3200" b="1" i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оповідей</a:t>
            </a:r>
            <a:r>
              <a:rPr lang="ru-RU" altLang="ru-RU" sz="3200" b="1" i="1" dirty="0">
                <a:solidFill>
                  <a:prstClr val="black"/>
                </a:solidFill>
                <a:latin typeface="Bookman Old Style" panose="02050604050505020204" pitchFamily="18" charset="0"/>
              </a:rPr>
              <a:t>.</a:t>
            </a:r>
            <a:endParaRPr lang="ru-RU" altLang="ru-RU" sz="3600" i="1" dirty="0">
              <a:solidFill>
                <a:srgbClr val="7030A0"/>
              </a:solidFill>
              <a:latin typeface="Bookman Old Style" panose="02050604050505020204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uk-UA" altLang="ru-RU" sz="3600" i="1" dirty="0">
                <a:solidFill>
                  <a:srgbClr val="7030A0"/>
                </a:solidFill>
                <a:latin typeface="Bookman Old Style" panose="02050604050505020204" pitchFamily="18" charset="0"/>
              </a:rPr>
              <a:t>    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00687">
            <a:off x="6922934" y="408562"/>
            <a:ext cx="4111662" cy="58714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10692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7"/>
            <a:ext cx="12192000" cy="685465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7002" y="136939"/>
            <a:ext cx="1211499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prstClr val="black"/>
                </a:solidFill>
                <a:latin typeface="Bookman Old Style" panose="02050604050505020204" pitchFamily="18" charset="0"/>
              </a:rPr>
              <a:t>Жарти, </a:t>
            </a:r>
            <a:r>
              <a:rPr lang="ru-RU" altLang="ru-RU" sz="3200" b="1" i="1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казки</a:t>
            </a:r>
            <a:r>
              <a:rPr lang="ru-RU" altLang="ru-RU" sz="3200" b="1" i="1" dirty="0">
                <a:solidFill>
                  <a:prstClr val="black"/>
                </a:solidFill>
                <a:latin typeface="Bookman Old Style" panose="02050604050505020204" pitchFamily="18" charset="0"/>
              </a:rPr>
              <a:t>, </a:t>
            </a:r>
            <a:r>
              <a:rPr lang="ru-RU" altLang="ru-RU" sz="3200" b="1" i="1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історії</a:t>
            </a:r>
            <a:r>
              <a:rPr lang="ru-RU" altLang="ru-RU" sz="3200" b="1" i="1" dirty="0">
                <a:solidFill>
                  <a:prstClr val="black"/>
                </a:solidFill>
                <a:latin typeface="Bookman Old Style" panose="02050604050505020204" pitchFamily="18" charset="0"/>
              </a:rPr>
              <a:t>, </a:t>
            </a:r>
            <a:r>
              <a:rPr lang="ru-RU" altLang="ru-RU" sz="3200" b="1" i="1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які</a:t>
            </a:r>
            <a:r>
              <a:rPr lang="ru-RU" altLang="ru-RU" sz="3200" b="1" i="1" dirty="0">
                <a:solidFill>
                  <a:prstClr val="black"/>
                </a:solidFill>
                <a:latin typeface="Bookman Old Style" panose="02050604050505020204" pitchFamily="18" charset="0"/>
              </a:rPr>
              <a:t> вона </a:t>
            </a:r>
            <a:r>
              <a:rPr lang="ru-RU" altLang="ru-RU" sz="3200" b="1" i="1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чула</a:t>
            </a:r>
            <a:r>
              <a:rPr lang="ru-RU" altLang="ru-RU" sz="3200" b="1" i="1" dirty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ru-RU" altLang="ru-RU" sz="3200" b="1" i="1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від</a:t>
            </a:r>
            <a:r>
              <a:rPr lang="ru-RU" altLang="ru-RU" sz="3200" b="1" i="1" dirty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ru-RU" altLang="ru-RU" sz="3200" b="1" i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батька </a:t>
            </a:r>
            <a:r>
              <a:rPr lang="ru-RU" altLang="ru-RU" sz="3200" b="1" i="1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чи</a:t>
            </a:r>
            <a:r>
              <a:rPr lang="ru-RU" altLang="ru-RU" sz="3200" b="1" i="1" dirty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ru-RU" altLang="ru-RU" sz="3200" b="1" i="1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друзів</a:t>
            </a:r>
            <a:r>
              <a:rPr lang="ru-RU" altLang="ru-RU" sz="3200" b="1" i="1" dirty="0">
                <a:solidFill>
                  <a:prstClr val="black"/>
                </a:solidFill>
                <a:latin typeface="Bookman Old Style" panose="02050604050505020204" pitchFamily="18" charset="0"/>
              </a:rPr>
              <a:t>, </a:t>
            </a:r>
            <a:r>
              <a:rPr lang="ru-RU" altLang="ru-RU" sz="3200" b="1" i="1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лягли</a:t>
            </a:r>
            <a:r>
              <a:rPr lang="ru-RU" altLang="ru-RU" sz="3200" b="1" i="1" dirty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ru-RU" altLang="ru-RU" sz="3200" b="1" i="1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потім</a:t>
            </a:r>
            <a:r>
              <a:rPr lang="ru-RU" altLang="ru-RU" sz="3200" b="1" i="1" dirty="0">
                <a:solidFill>
                  <a:prstClr val="black"/>
                </a:solidFill>
                <a:latin typeface="Bookman Old Style" panose="02050604050505020204" pitchFamily="18" charset="0"/>
              </a:rPr>
              <a:t> в основу </a:t>
            </a:r>
            <a:r>
              <a:rPr lang="ru-RU" altLang="ru-RU" sz="3200" b="1" i="1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її</a:t>
            </a:r>
            <a:r>
              <a:rPr lang="ru-RU" altLang="ru-RU" sz="3200" b="1" i="1" dirty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ru-RU" altLang="ru-RU" sz="3200" b="1" i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власних</a:t>
            </a:r>
            <a:r>
              <a:rPr lang="ru-RU" altLang="ru-RU" sz="3200" b="1" i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ru-RU" altLang="ru-RU" sz="3200" b="1" i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творів</a:t>
            </a:r>
            <a:r>
              <a:rPr lang="ru-RU" altLang="ru-RU" sz="3200" b="1" i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. </a:t>
            </a:r>
            <a:r>
              <a:rPr lang="ru-RU" altLang="ru-RU" sz="3200" b="1" i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Вдома</a:t>
            </a:r>
            <a:r>
              <a:rPr lang="ru-RU" altLang="ru-RU" sz="3200" b="1" i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ru-RU" altLang="ru-RU" sz="3200" b="1" i="1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її</a:t>
            </a:r>
            <a:r>
              <a:rPr lang="ru-RU" altLang="ru-RU" sz="3200" b="1" i="1" dirty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ru-RU" altLang="ru-RU" sz="3200" b="1" i="1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розповіді</a:t>
            </a:r>
            <a:r>
              <a:rPr lang="ru-RU" altLang="ru-RU" sz="3200" b="1" i="1" dirty="0">
                <a:solidFill>
                  <a:prstClr val="black"/>
                </a:solidFill>
                <a:latin typeface="Bookman Old Style" panose="02050604050505020204" pitchFamily="18" charset="0"/>
              </a:rPr>
              <a:t> любили </a:t>
            </a:r>
            <a:r>
              <a:rPr lang="ru-RU" altLang="ru-RU" sz="3200" b="1" i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слухати</a:t>
            </a:r>
            <a:r>
              <a:rPr lang="ru-RU" altLang="ru-RU" sz="3200" b="1" i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ru-RU" altLang="ru-RU" sz="3200" b="1" i="1" dirty="0">
                <a:solidFill>
                  <a:prstClr val="black"/>
                </a:solidFill>
                <a:latin typeface="Bookman Old Style" panose="02050604050505020204" pitchFamily="18" charset="0"/>
              </a:rPr>
              <a:t>не </a:t>
            </a:r>
            <a:r>
              <a:rPr lang="ru-RU" altLang="ru-RU" sz="3200" b="1" i="1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тільки</a:t>
            </a:r>
            <a:r>
              <a:rPr lang="ru-RU" altLang="ru-RU" sz="3200" b="1" i="1" dirty="0">
                <a:solidFill>
                  <a:prstClr val="black"/>
                </a:solidFill>
                <a:latin typeface="Bookman Old Style" panose="02050604050505020204" pitchFamily="18" charset="0"/>
              </a:rPr>
              <a:t> брат і </a:t>
            </a:r>
            <a:r>
              <a:rPr lang="ru-RU" altLang="ru-RU" sz="3200" b="1" i="1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сестри</a:t>
            </a:r>
            <a:r>
              <a:rPr lang="ru-RU" altLang="ru-RU" sz="3200" b="1" i="1" dirty="0">
                <a:solidFill>
                  <a:prstClr val="black"/>
                </a:solidFill>
                <a:latin typeface="Bookman Old Style" panose="02050604050505020204" pitchFamily="18" charset="0"/>
              </a:rPr>
              <a:t>, а й </a:t>
            </a:r>
            <a:r>
              <a:rPr lang="ru-RU" altLang="ru-RU" sz="3200" b="1" i="1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сусідські</a:t>
            </a:r>
            <a:r>
              <a:rPr lang="ru-RU" altLang="ru-RU" sz="3200" b="1" i="1" dirty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ru-RU" altLang="ru-RU" sz="3200" b="1" i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діти</a:t>
            </a:r>
            <a:r>
              <a:rPr lang="ru-RU" altLang="ru-RU" sz="3200" b="1" i="1" dirty="0">
                <a:solidFill>
                  <a:prstClr val="black"/>
                </a:solidFill>
                <a:latin typeface="Bookman Old Style" panose="02050604050505020204" pitchFamily="18" charset="0"/>
              </a:rPr>
              <a:t>, з </a:t>
            </a:r>
            <a:r>
              <a:rPr lang="ru-RU" altLang="ru-RU" sz="3200" b="1" i="1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якими</a:t>
            </a:r>
            <a:r>
              <a:rPr lang="ru-RU" altLang="ru-RU" sz="3200" b="1" i="1" dirty="0">
                <a:solidFill>
                  <a:prstClr val="black"/>
                </a:solidFill>
                <a:latin typeface="Bookman Old Style" panose="02050604050505020204" pitchFamily="18" charset="0"/>
              </a:rPr>
              <a:t> вона дружила</a:t>
            </a:r>
            <a:r>
              <a:rPr lang="ru-RU" altLang="ru-RU" sz="3200" b="1" i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. І </a:t>
            </a:r>
            <a:r>
              <a:rPr lang="ru-RU" altLang="ru-RU" sz="3200" b="1" i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ніхто</a:t>
            </a:r>
            <a:r>
              <a:rPr lang="ru-RU" altLang="ru-RU" sz="3200" b="1" i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з </a:t>
            </a:r>
            <a:r>
              <a:rPr lang="ru-RU" altLang="ru-RU" sz="3200" b="1" i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дітей</a:t>
            </a:r>
            <a:r>
              <a:rPr lang="ru-RU" altLang="ru-RU" sz="3200" b="1" i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не </a:t>
            </a:r>
            <a:r>
              <a:rPr lang="ru-RU" altLang="ru-RU" sz="3200" b="1" i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міг</a:t>
            </a:r>
            <a:r>
              <a:rPr lang="ru-RU" altLang="ru-RU" sz="3200" b="1" i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ru-RU" altLang="ru-RU" sz="3200" b="1" i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зрівнятися</a:t>
            </a:r>
            <a:r>
              <a:rPr lang="ru-RU" altLang="ru-RU" sz="3200" b="1" i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з нею у фанта-</a:t>
            </a:r>
            <a:r>
              <a:rPr lang="ru-RU" altLang="ru-RU" sz="3200" b="1" i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зуванні</a:t>
            </a:r>
            <a:r>
              <a:rPr lang="ru-RU" altLang="ru-RU" sz="3200" b="1" i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і </a:t>
            </a:r>
            <a:r>
              <a:rPr lang="ru-RU" altLang="ru-RU" sz="3200" b="1" i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кількості</a:t>
            </a:r>
            <a:r>
              <a:rPr lang="ru-RU" altLang="ru-RU" sz="3200" b="1" i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ru-RU" altLang="ru-RU" sz="3200" b="1" i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прочитаних</a:t>
            </a:r>
            <a:r>
              <a:rPr lang="ru-RU" altLang="ru-RU" sz="3200" b="1" i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ru-RU" altLang="ru-RU" sz="3200" b="1" i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книжок</a:t>
            </a:r>
            <a:r>
              <a:rPr lang="ru-RU" altLang="ru-RU" sz="3200" b="1" i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.</a:t>
            </a:r>
            <a:endParaRPr lang="ru-RU" altLang="ru-RU" sz="3200" b="1" i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2738" t="3000" r="3157" b="22053"/>
          <a:stretch/>
        </p:blipFill>
        <p:spPr>
          <a:xfrm>
            <a:off x="359343" y="3307666"/>
            <a:ext cx="5736657" cy="3426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42455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7"/>
            <a:ext cx="12192000" cy="685465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127503"/>
            <a:ext cx="2926902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4000" b="1" i="1" dirty="0" err="1">
                <a:latin typeface="Bookman Old Style" panose="02050604050505020204" pitchFamily="18" charset="0"/>
              </a:rPr>
              <a:t>Ї</a:t>
            </a:r>
            <a:r>
              <a:rPr lang="ru-RU" altLang="ru-RU" sz="4000" b="1" i="1" dirty="0" err="1" smtClean="0">
                <a:latin typeface="Bookman Old Style" panose="02050604050505020204" pitchFamily="18" charset="0"/>
              </a:rPr>
              <a:t>ї</a:t>
            </a:r>
            <a:r>
              <a:rPr lang="ru-RU" altLang="ru-RU" sz="4000" b="1" i="1" dirty="0" smtClean="0">
                <a:latin typeface="Bookman Old Style" panose="02050604050505020204" pitchFamily="18" charset="0"/>
              </a:rPr>
              <a:t>  книги </a:t>
            </a:r>
            <a:r>
              <a:rPr lang="ru-RU" altLang="ru-RU" sz="4000" b="1" i="1" dirty="0" err="1" smtClean="0">
                <a:latin typeface="Bookman Old Style" panose="02050604050505020204" pitchFamily="18" charset="0"/>
              </a:rPr>
              <a:t>перекладені</a:t>
            </a:r>
            <a:r>
              <a:rPr lang="ru-RU" altLang="ru-RU" sz="4000" b="1" i="1" dirty="0" smtClean="0">
                <a:latin typeface="Bookman Old Style" panose="02050604050505020204" pitchFamily="18" charset="0"/>
              </a:rPr>
              <a:t> </a:t>
            </a:r>
            <a:r>
              <a:rPr lang="ru-RU" altLang="ru-RU" sz="4000" b="1" i="1" dirty="0" err="1" smtClean="0">
                <a:latin typeface="Bookman Old Style" panose="02050604050505020204" pitchFamily="18" charset="0"/>
              </a:rPr>
              <a:t>більш</a:t>
            </a:r>
            <a:r>
              <a:rPr lang="ru-RU" altLang="ru-RU" sz="4000" b="1" i="1" dirty="0" smtClean="0">
                <a:latin typeface="Bookman Old Style" panose="02050604050505020204" pitchFamily="18" charset="0"/>
              </a:rPr>
              <a:t> </a:t>
            </a:r>
            <a:r>
              <a:rPr lang="ru-RU" altLang="ru-RU" sz="4000" b="1" i="1" dirty="0" err="1" smtClean="0">
                <a:latin typeface="Bookman Old Style" panose="02050604050505020204" pitchFamily="18" charset="0"/>
              </a:rPr>
              <a:t>ніж</a:t>
            </a:r>
            <a:r>
              <a:rPr lang="ru-RU" altLang="ru-RU" sz="4000" b="1" i="1" dirty="0" smtClean="0">
                <a:latin typeface="Bookman Old Style" panose="02050604050505020204" pitchFamily="18" charset="0"/>
              </a:rPr>
              <a:t> 85 </a:t>
            </a:r>
            <a:r>
              <a:rPr lang="ru-RU" altLang="ru-RU" sz="4000" b="1" i="1" dirty="0" err="1" smtClean="0">
                <a:latin typeface="Bookman Old Style" panose="02050604050505020204" pitchFamily="18" charset="0"/>
              </a:rPr>
              <a:t>мовами</a:t>
            </a:r>
            <a:r>
              <a:rPr lang="ru-RU" altLang="ru-RU" sz="4000" b="1" i="1" dirty="0" smtClean="0">
                <a:latin typeface="Bookman Old Style" panose="02050604050505020204" pitchFamily="18" charset="0"/>
              </a:rPr>
              <a:t> та </a:t>
            </a:r>
            <a:r>
              <a:rPr lang="ru-RU" altLang="ru-RU" sz="4000" b="1" i="1" dirty="0" err="1" smtClean="0">
                <a:latin typeface="Bookman Old Style" panose="02050604050505020204" pitchFamily="18" charset="0"/>
              </a:rPr>
              <a:t>видані</a:t>
            </a:r>
            <a:r>
              <a:rPr lang="ru-RU" altLang="ru-RU" sz="4000" b="1" i="1" dirty="0" smtClean="0">
                <a:latin typeface="Bookman Old Style" panose="02050604050505020204" pitchFamily="18" charset="0"/>
              </a:rPr>
              <a:t> </a:t>
            </a:r>
            <a:r>
              <a:rPr lang="ru-RU" altLang="ru-RU" sz="4000" b="1" i="1" dirty="0" err="1" smtClean="0">
                <a:latin typeface="Bookman Old Style" panose="02050604050505020204" pitchFamily="18" charset="0"/>
              </a:rPr>
              <a:t>більше</a:t>
            </a:r>
            <a:r>
              <a:rPr lang="ru-RU" altLang="ru-RU" sz="4000" b="1" i="1" dirty="0" smtClean="0">
                <a:latin typeface="Bookman Old Style" panose="02050604050505020204" pitchFamily="18" charset="0"/>
              </a:rPr>
              <a:t> </a:t>
            </a:r>
            <a:r>
              <a:rPr lang="ru-RU" altLang="ru-RU" sz="4000" b="1" i="1" dirty="0" err="1" smtClean="0">
                <a:latin typeface="Bookman Old Style" panose="02050604050505020204" pitchFamily="18" charset="0"/>
              </a:rPr>
              <a:t>ніж</a:t>
            </a:r>
            <a:r>
              <a:rPr lang="ru-RU" altLang="ru-RU" sz="4000" b="1" i="1" dirty="0" smtClean="0">
                <a:latin typeface="Bookman Old Style" panose="02050604050505020204" pitchFamily="18" charset="0"/>
              </a:rPr>
              <a:t> у 100 </a:t>
            </a:r>
            <a:r>
              <a:rPr lang="ru-RU" altLang="ru-RU" sz="4000" b="1" i="1" dirty="0" err="1" smtClean="0">
                <a:latin typeface="Bookman Old Style" panose="02050604050505020204" pitchFamily="18" charset="0"/>
              </a:rPr>
              <a:t>країнах</a:t>
            </a:r>
            <a:r>
              <a:rPr lang="ru-RU" altLang="ru-RU" sz="4000" b="1" i="1" dirty="0" smtClean="0">
                <a:latin typeface="Bookman Old Style" panose="02050604050505020204" pitchFamily="18" charset="0"/>
              </a:rPr>
              <a:t>. </a:t>
            </a:r>
            <a:endParaRPr lang="ru-RU" altLang="ru-RU" sz="4000" b="1" i="1" dirty="0">
              <a:latin typeface="Bookman Old Style" panose="02050604050505020204" pitchFamily="18" charset="0"/>
            </a:endParaRPr>
          </a:p>
        </p:txBody>
      </p:sp>
      <p:pic>
        <p:nvPicPr>
          <p:cNvPr id="11" name="Рисунок 10" descr="Результат пошуку зображень за запитом книги астрід ліндгрен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53299">
            <a:off x="6225406" y="54255"/>
            <a:ext cx="2594053" cy="3801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52253">
            <a:off x="3172214" y="349112"/>
            <a:ext cx="2366351" cy="3259770"/>
          </a:xfrm>
          <a:prstGeom prst="rect">
            <a:avLst/>
          </a:prstGeom>
        </p:spPr>
      </p:pic>
      <p:pic>
        <p:nvPicPr>
          <p:cNvPr id="13" name="Рисунок 12" descr="Результат пошуку зображень за запитом книги астрід ліндгрен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92137">
            <a:off x="2550289" y="3555681"/>
            <a:ext cx="2301714" cy="3194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Результат пошуку зображень за запитом книги астрід ліндгрен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136">
            <a:off x="9312233" y="58334"/>
            <a:ext cx="2591707" cy="3541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Результат пошуку зображень за запитом книги астрід ліндгрен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6341">
            <a:off x="9483448" y="3213602"/>
            <a:ext cx="2673985" cy="34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Результат пошуку зображень за запитом книги астрід ліндгрен"/>
          <p:cNvPicPr/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r="13589"/>
          <a:stretch/>
        </p:blipFill>
        <p:spPr bwMode="auto">
          <a:xfrm rot="21021566">
            <a:off x="6860953" y="3432116"/>
            <a:ext cx="2629618" cy="31640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5" descr="C:\Documents and Settings\Admin\Мои документы\Мои рисунки\4161-208889-19-obl-l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2"/>
          <a:stretch/>
        </p:blipFill>
        <p:spPr bwMode="auto">
          <a:xfrm>
            <a:off x="4727202" y="3345038"/>
            <a:ext cx="2056727" cy="3338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9320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7"/>
            <a:ext cx="12192000" cy="685465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921843" y="137770"/>
            <a:ext cx="88873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0" dirty="0" err="1" smtClean="0">
                <a:solidFill>
                  <a:srgbClr val="7030A0"/>
                </a:solidFill>
                <a:effectLst/>
                <a:latin typeface="Bookman Old Style" panose="02050604050505020204" pitchFamily="18" charset="0"/>
              </a:rPr>
              <a:t>Найвідоміші</a:t>
            </a:r>
            <a:r>
              <a:rPr lang="ru-RU" sz="3600" b="1" i="0" dirty="0" smtClean="0">
                <a:solidFill>
                  <a:srgbClr val="7030A0"/>
                </a:solidFill>
                <a:effectLst/>
                <a:latin typeface="Bookman Old Style" panose="02050604050505020204" pitchFamily="18" charset="0"/>
              </a:rPr>
              <a:t> твори </a:t>
            </a:r>
            <a:r>
              <a:rPr lang="ru-RU" sz="3600" b="1" i="0" dirty="0" err="1" smtClean="0">
                <a:solidFill>
                  <a:srgbClr val="7030A0"/>
                </a:solidFill>
                <a:effectLst/>
                <a:latin typeface="Bookman Old Style" panose="02050604050505020204" pitchFamily="18" charset="0"/>
              </a:rPr>
              <a:t>письменниці</a:t>
            </a:r>
            <a:endParaRPr lang="ru-RU" sz="3600" b="1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106476">
            <a:off x="812587" y="1614952"/>
            <a:ext cx="3220553" cy="45718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15372" r="15710"/>
          <a:stretch/>
        </p:blipFill>
        <p:spPr>
          <a:xfrm rot="953664">
            <a:off x="8123722" y="1439800"/>
            <a:ext cx="3282214" cy="47625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1369" y="784100"/>
            <a:ext cx="3782728" cy="28389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1322" y="4170603"/>
            <a:ext cx="3869356" cy="24749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16957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7"/>
            <a:ext cx="12192000" cy="685465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4051" y="320387"/>
            <a:ext cx="108220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err="1" smtClean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Словникова</a:t>
            </a:r>
            <a:r>
              <a:rPr lang="ru-RU" sz="4000" b="1" dirty="0" smtClean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 робота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3899" y="901813"/>
            <a:ext cx="9148813" cy="430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uk-UA" b="1" i="1" dirty="0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Мерехтіти -  блимати, виблискувати</a:t>
            </a:r>
            <a:endParaRPr lang="ru-RU" b="1" i="1" dirty="0" smtClean="0">
              <a:solidFill>
                <a:srgbClr val="002060"/>
              </a:solidFill>
              <a:effectLst/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1000"/>
              </a:spcAft>
            </a:pPr>
            <a:r>
              <a:rPr lang="uk-UA" b="1" i="1" dirty="0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Фіранки - невеличкі засклені дверцята у вікні для провітрювання приміщення.  шматок тканини або тюлю, яким запинають вікно, двері тощо; занавіска.</a:t>
            </a:r>
            <a:endParaRPr lang="ru-RU" b="1" i="1" dirty="0" smtClean="0">
              <a:solidFill>
                <a:srgbClr val="002060"/>
              </a:solidFill>
              <a:effectLst/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1000"/>
              </a:spcAft>
            </a:pPr>
            <a:r>
              <a:rPr lang="uk-UA" b="1" i="1" dirty="0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Зміряти  - пильно, уважно о</a:t>
            </a:r>
            <a:r>
              <a:rPr lang="ru-RU" b="1" i="1" dirty="0" err="1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глянути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кого-, </a:t>
            </a:r>
            <a:r>
              <a:rPr lang="ru-RU" b="1" i="1" dirty="0" err="1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що-небудь</a:t>
            </a:r>
            <a:r>
              <a:rPr lang="uk-UA" b="1" i="1" dirty="0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 smtClean="0">
              <a:solidFill>
                <a:srgbClr val="002060"/>
              </a:solidFill>
              <a:effectLst/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1000"/>
              </a:spcAft>
            </a:pPr>
            <a:r>
              <a:rPr lang="uk-UA" b="1" i="1" dirty="0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Димар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b="1" i="1" dirty="0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труба для відведення диму з печі</a:t>
            </a:r>
            <a:endParaRPr lang="ru-RU" b="1" i="1" dirty="0" smtClean="0">
              <a:solidFill>
                <a:srgbClr val="002060"/>
              </a:solidFill>
              <a:effectLst/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1000"/>
              </a:spcAft>
            </a:pPr>
            <a:r>
              <a:rPr lang="uk-UA" b="1" i="1" dirty="0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Літун - </a:t>
            </a:r>
            <a:r>
              <a:rPr lang="ru-RU" b="1" i="1" dirty="0" err="1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пілот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аві</a:t>
            </a:r>
            <a:r>
              <a:rPr lang="uk-UA" b="1" i="1" dirty="0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тор, св. </a:t>
            </a:r>
            <a:r>
              <a:rPr lang="ru-RU" b="1" i="1" dirty="0" err="1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льотчик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 (</a:t>
            </a:r>
            <a:r>
              <a:rPr lang="ru-RU" b="1" i="1" dirty="0" err="1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непосидющий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spcAft>
                <a:spcPts val="1000"/>
              </a:spcAft>
            </a:pPr>
            <a:r>
              <a:rPr lang="ru-RU" b="1" i="1" dirty="0" err="1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Машиніст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i="1" dirty="0" err="1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водій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потягу.</a:t>
            </a:r>
          </a:p>
          <a:p>
            <a:pPr algn="just">
              <a:spcAft>
                <a:spcPts val="1000"/>
              </a:spcAft>
            </a:pPr>
            <a:r>
              <a:rPr lang="ru-RU" b="1" i="1" dirty="0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Моторист- </a:t>
            </a:r>
            <a:r>
              <a:rPr lang="ru-RU" b="1" i="1" dirty="0" err="1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робочий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обслуговує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двигуни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Aft>
                <a:spcPts val="1000"/>
              </a:spcAft>
            </a:pPr>
            <a:r>
              <a:rPr lang="ru-RU" b="1" i="1" dirty="0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Денатурат- </a:t>
            </a:r>
            <a:r>
              <a:rPr lang="ru-RU" b="1" i="1" dirty="0" err="1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технічний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спирт.</a:t>
            </a: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endParaRPr lang="ru-RU" b="1" i="1" dirty="0">
              <a:solidFill>
                <a:srgbClr val="002060"/>
              </a:solidFill>
              <a:effectLst/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6611" y="129293"/>
            <a:ext cx="2093495" cy="20934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051" y="5029723"/>
            <a:ext cx="2525027" cy="16807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7013" y="2222788"/>
            <a:ext cx="2135666" cy="22200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50809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7"/>
            <a:ext cx="12192000" cy="685465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68429" y="77026"/>
            <a:ext cx="10157862" cy="610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3600" b="1" dirty="0" smtClean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Робота над прислів’ями</a:t>
            </a:r>
            <a:endParaRPr lang="ru-RU" sz="3600" dirty="0" smtClean="0">
              <a:effectLst/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Bookman Old Style" panose="02050604050505020204" pitchFamily="18" charset="0"/>
              <a:buChar char="-"/>
              <a:tabLst>
                <a:tab pos="457200" algn="l"/>
              </a:tabLst>
            </a:pPr>
            <a:r>
              <a:rPr lang="uk-UA" sz="3600" b="1" dirty="0" smtClean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Прочитайте прислів'я, роз'єднавши слова. Які з них могли б бути порадою для </a:t>
            </a:r>
            <a:r>
              <a:rPr lang="uk-UA" sz="3600" b="1" dirty="0" err="1" smtClean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Карлсона</a:t>
            </a:r>
            <a:r>
              <a:rPr lang="uk-UA" sz="3600" b="1" dirty="0" smtClean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ru-RU" sz="3600" b="1" dirty="0" smtClean="0">
              <a:effectLst/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uk-UA" sz="3600" dirty="0" err="1" smtClean="0">
                <a:solidFill>
                  <a:srgbClr val="7030A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Колинетямиш</a:t>
            </a:r>
            <a:r>
              <a:rPr lang="uk-UA" sz="3600" dirty="0" smtClean="0">
                <a:solidFill>
                  <a:srgbClr val="7030A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3600" dirty="0" err="1" smtClean="0">
                <a:solidFill>
                  <a:srgbClr val="7030A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неберися</a:t>
            </a:r>
            <a:r>
              <a:rPr lang="uk-UA" sz="3600" dirty="0" smtClean="0">
                <a:solidFill>
                  <a:srgbClr val="7030A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dirty="0" smtClean="0">
              <a:solidFill>
                <a:srgbClr val="7030A0"/>
              </a:solidFill>
              <a:effectLst/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uk-UA" sz="3600" dirty="0" err="1" smtClean="0">
                <a:solidFill>
                  <a:srgbClr val="7030A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Хтохвалиться</a:t>
            </a:r>
            <a:r>
              <a:rPr lang="uk-UA" sz="3600" dirty="0" smtClean="0">
                <a:solidFill>
                  <a:srgbClr val="7030A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3600" dirty="0" err="1" smtClean="0">
                <a:solidFill>
                  <a:srgbClr val="7030A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тойкається</a:t>
            </a:r>
            <a:r>
              <a:rPr lang="uk-UA" sz="3600" dirty="0" smtClean="0">
                <a:solidFill>
                  <a:srgbClr val="7030A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dirty="0" smtClean="0">
              <a:solidFill>
                <a:srgbClr val="7030A0"/>
              </a:solidFill>
              <a:effectLst/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uk-UA" sz="3600" dirty="0" err="1" smtClean="0">
                <a:solidFill>
                  <a:srgbClr val="7030A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Хтонепрацює</a:t>
            </a:r>
            <a:r>
              <a:rPr lang="uk-UA" sz="3600" dirty="0" smtClean="0">
                <a:solidFill>
                  <a:srgbClr val="7030A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3600" dirty="0" err="1" smtClean="0">
                <a:solidFill>
                  <a:srgbClr val="7030A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тойнеїсть</a:t>
            </a:r>
            <a:r>
              <a:rPr lang="uk-UA" sz="3600" dirty="0" smtClean="0">
                <a:solidFill>
                  <a:srgbClr val="7030A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dirty="0">
              <a:solidFill>
                <a:srgbClr val="7030A0"/>
              </a:solidFill>
              <a:effectLst/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578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7"/>
            <a:ext cx="12192000" cy="685465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1169" y="154005"/>
            <a:ext cx="6072601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err="1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Письменниця</a:t>
            </a:r>
            <a:r>
              <a:rPr lang="ru-RU" sz="2400" b="1" i="1" dirty="0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 </a:t>
            </a:r>
            <a:r>
              <a:rPr lang="ru-RU" sz="2400" b="1" i="1" dirty="0" err="1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завжди</a:t>
            </a:r>
            <a:r>
              <a:rPr lang="ru-RU" sz="2400" b="1" i="1" dirty="0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 </a:t>
            </a:r>
            <a:r>
              <a:rPr lang="ru-RU" sz="2400" b="1" i="1" dirty="0" err="1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називала</a:t>
            </a:r>
            <a:r>
              <a:rPr lang="ru-RU" sz="2400" b="1" i="1" dirty="0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 </a:t>
            </a:r>
            <a:r>
              <a:rPr lang="ru-RU" sz="2400" b="1" i="1" dirty="0" err="1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своє</a:t>
            </a:r>
            <a:r>
              <a:rPr lang="ru-RU" sz="2400" b="1" i="1" dirty="0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 </a:t>
            </a:r>
            <a:r>
              <a:rPr lang="ru-RU" sz="2400" b="1" i="1" dirty="0" err="1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дитинство</a:t>
            </a:r>
            <a:r>
              <a:rPr lang="ru-RU" sz="2400" b="1" i="1" dirty="0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 </a:t>
            </a:r>
            <a:r>
              <a:rPr lang="ru-RU" sz="2400" b="1" i="1" dirty="0" err="1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дуже</a:t>
            </a:r>
            <a:r>
              <a:rPr lang="ru-RU" sz="2400" b="1" i="1" dirty="0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 </a:t>
            </a:r>
            <a:r>
              <a:rPr lang="ru-RU" sz="2400" b="1" i="1" dirty="0" err="1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щасливим</a:t>
            </a:r>
            <a:r>
              <a:rPr lang="ru-RU" sz="2400" b="1" i="1" dirty="0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, в </a:t>
            </a:r>
            <a:r>
              <a:rPr lang="ru-RU" sz="2400" b="1" i="1" dirty="0" err="1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ньому</a:t>
            </a:r>
            <a:r>
              <a:rPr lang="ru-RU" sz="2400" b="1" i="1" dirty="0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 </a:t>
            </a:r>
            <a:r>
              <a:rPr lang="ru-RU" sz="2400" b="1" i="1" dirty="0" err="1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було</a:t>
            </a:r>
            <a:r>
              <a:rPr lang="ru-RU" sz="2400" b="1" i="1" dirty="0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 </a:t>
            </a:r>
            <a:r>
              <a:rPr lang="ru-RU" sz="2400" b="1" i="1" dirty="0" err="1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багато</a:t>
            </a:r>
            <a:r>
              <a:rPr lang="ru-RU" sz="2400" b="1" i="1" dirty="0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 </a:t>
            </a:r>
            <a:r>
              <a:rPr lang="ru-RU" sz="2400" b="1" i="1" dirty="0" err="1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ігор</a:t>
            </a:r>
            <a:r>
              <a:rPr lang="ru-RU" sz="2400" b="1" i="1" dirty="0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 і </a:t>
            </a:r>
            <a:r>
              <a:rPr lang="ru-RU" sz="2400" b="1" i="1" dirty="0" err="1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пригод</a:t>
            </a:r>
            <a:r>
              <a:rPr lang="ru-RU" sz="2400" b="1" i="1" dirty="0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. У </a:t>
            </a:r>
            <a:r>
              <a:rPr lang="ru-RU" sz="2400" b="1" i="1" dirty="0" err="1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родині</a:t>
            </a:r>
            <a:r>
              <a:rPr lang="ru-RU" sz="2400" b="1" i="1" dirty="0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 не лаяли </a:t>
            </a:r>
            <a:r>
              <a:rPr lang="ru-RU" sz="2400" b="1" i="1" dirty="0" err="1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дітей</a:t>
            </a:r>
            <a:r>
              <a:rPr lang="ru-RU" sz="2400" b="1" i="1" dirty="0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 за </a:t>
            </a:r>
            <a:r>
              <a:rPr lang="ru-RU" sz="2400" b="1" i="1" dirty="0" err="1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пропущений</a:t>
            </a:r>
            <a:r>
              <a:rPr lang="ru-RU" sz="2400" b="1" i="1" dirty="0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 </a:t>
            </a:r>
            <a:r>
              <a:rPr lang="ru-RU" sz="2400" b="1" i="1" dirty="0" err="1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обід</a:t>
            </a:r>
            <a:r>
              <a:rPr lang="ru-RU" sz="2400" b="1" i="1" dirty="0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 </a:t>
            </a:r>
            <a:r>
              <a:rPr lang="ru-RU" sz="2400" b="1" i="1" dirty="0" err="1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або</a:t>
            </a:r>
            <a:r>
              <a:rPr lang="ru-RU" sz="2400" b="1" i="1" dirty="0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 </a:t>
            </a:r>
            <a:r>
              <a:rPr lang="ru-RU" sz="2400" b="1" i="1" dirty="0" err="1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забруднений</a:t>
            </a:r>
            <a:r>
              <a:rPr lang="ru-RU" sz="2400" b="1" i="1" dirty="0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 </a:t>
            </a:r>
            <a:r>
              <a:rPr lang="ru-RU" sz="2400" b="1" i="1" dirty="0" err="1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одяг</a:t>
            </a:r>
            <a:r>
              <a:rPr lang="ru-RU" sz="2400" b="1" i="1" dirty="0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. </a:t>
            </a:r>
            <a:r>
              <a:rPr lang="ru-RU" sz="2400" b="1" i="1" dirty="0" err="1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Водночас</a:t>
            </a:r>
            <a:r>
              <a:rPr lang="ru-RU" sz="2400" b="1" i="1" dirty="0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 батьки </a:t>
            </a:r>
            <a:r>
              <a:rPr lang="ru-RU" sz="2400" b="1" i="1" dirty="0" err="1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мали</a:t>
            </a:r>
            <a:r>
              <a:rPr lang="ru-RU" sz="2400" b="1" i="1" dirty="0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 у них </a:t>
            </a:r>
            <a:r>
              <a:rPr lang="ru-RU" sz="2400" b="1" i="1" dirty="0" err="1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беззаперечний</a:t>
            </a:r>
            <a:r>
              <a:rPr lang="ru-RU" sz="2400" b="1" i="1" dirty="0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 авторитет. </a:t>
            </a:r>
            <a:r>
              <a:rPr lang="ru-RU" sz="2400" b="1" i="1" dirty="0" err="1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Проте</a:t>
            </a:r>
            <a:r>
              <a:rPr lang="ru-RU" sz="2400" b="1" i="1" dirty="0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 свобода не означала, </a:t>
            </a:r>
            <a:r>
              <a:rPr lang="ru-RU" sz="2400" b="1" i="1" dirty="0" err="1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що</a:t>
            </a:r>
            <a:r>
              <a:rPr lang="ru-RU" sz="2400" b="1" i="1" dirty="0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 у </a:t>
            </a:r>
            <a:r>
              <a:rPr lang="ru-RU" sz="2400" b="1" i="1" dirty="0" err="1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дітей</a:t>
            </a:r>
            <a:r>
              <a:rPr lang="ru-RU" sz="2400" b="1" i="1" dirty="0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 не </a:t>
            </a:r>
            <a:r>
              <a:rPr lang="ru-RU" sz="2400" b="1" i="1" dirty="0" err="1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було</a:t>
            </a:r>
            <a:r>
              <a:rPr lang="ru-RU" sz="2400" b="1" i="1" dirty="0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 </a:t>
            </a:r>
            <a:r>
              <a:rPr lang="ru-RU" sz="2400" b="1" i="1" dirty="0" err="1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обов'язків</a:t>
            </a:r>
            <a:r>
              <a:rPr lang="ru-RU" sz="2400" b="1" i="1" dirty="0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. Вони </a:t>
            </a:r>
            <a:r>
              <a:rPr lang="ru-RU" sz="2400" b="1" i="1" dirty="0" err="1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повинні</a:t>
            </a:r>
            <a:r>
              <a:rPr lang="ru-RU" sz="2400" b="1" i="1" dirty="0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 </a:t>
            </a:r>
            <a:r>
              <a:rPr lang="ru-RU" sz="2400" b="1" i="1" dirty="0" err="1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були</a:t>
            </a:r>
            <a:r>
              <a:rPr lang="ru-RU" sz="2400" b="1" i="1" dirty="0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 не </a:t>
            </a:r>
            <a:r>
              <a:rPr lang="ru-RU" sz="2400" b="1" i="1" dirty="0" err="1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тільки</a:t>
            </a:r>
            <a:r>
              <a:rPr lang="ru-RU" sz="2400" b="1" i="1" dirty="0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 </a:t>
            </a:r>
            <a:r>
              <a:rPr lang="ru-RU" sz="2400" b="1" i="1" dirty="0" err="1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вчитися</a:t>
            </a:r>
            <a:r>
              <a:rPr lang="ru-RU" sz="2400" b="1" i="1" dirty="0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, але і </a:t>
            </a:r>
            <a:r>
              <a:rPr lang="ru-RU" sz="2400" b="1" i="1" dirty="0" err="1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працювати</a:t>
            </a:r>
            <a:r>
              <a:rPr lang="ru-RU" sz="2400" b="1" i="1" dirty="0" smtClean="0">
                <a:solidFill>
                  <a:srgbClr val="3B3835"/>
                </a:solidFill>
                <a:effectLst/>
                <a:latin typeface="Bookman Old Style" panose="02050604050505020204" pitchFamily="18" charset="0"/>
              </a:rPr>
              <a:t>.</a:t>
            </a:r>
          </a:p>
          <a:p>
            <a:endParaRPr lang="ru-RU" sz="2400" b="1" i="1" dirty="0" smtClean="0">
              <a:solidFill>
                <a:srgbClr val="002060"/>
              </a:solidFill>
              <a:effectLst/>
              <a:latin typeface="Bookman Old Style" panose="02050604050505020204" pitchFamily="18" charset="0"/>
            </a:endParaRPr>
          </a:p>
          <a:p>
            <a:r>
              <a:rPr lang="ru-RU" sz="2400" b="1" i="1" dirty="0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</a:rPr>
              <a:t>        «Думаю, ми </a:t>
            </a:r>
            <a:r>
              <a:rPr lang="ru-RU" sz="2400" b="1" i="1" dirty="0" err="1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</a:rPr>
              <a:t>були</a:t>
            </a:r>
            <a:r>
              <a:rPr lang="ru-RU" sz="2400" b="1" i="1" dirty="0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</a:rPr>
              <a:t>виключно</a:t>
            </a:r>
            <a:r>
              <a:rPr lang="ru-RU" sz="2400" b="1" i="1" dirty="0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</a:rPr>
              <a:t>      </a:t>
            </a:r>
            <a:r>
              <a:rPr lang="ru-RU" sz="2400" b="1" i="1" dirty="0" err="1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</a:rPr>
              <a:t>винахідливими</a:t>
            </a:r>
            <a:r>
              <a:rPr lang="ru-RU" sz="2400" b="1" i="1" dirty="0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</a:rPr>
              <a:t>дітьми</a:t>
            </a:r>
            <a:r>
              <a:rPr lang="ru-RU" sz="2400" b="1" i="1" dirty="0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</a:rPr>
              <a:t>, </a:t>
            </a:r>
            <a:r>
              <a:rPr lang="ru-RU" sz="2400" b="1" i="1" dirty="0" err="1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</a:rPr>
              <a:t>по-справжньому</a:t>
            </a:r>
            <a:r>
              <a:rPr lang="ru-RU" sz="2400" b="1" i="1" dirty="0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</a:rPr>
              <a:t>обдаровані</a:t>
            </a:r>
            <a:r>
              <a:rPr lang="ru-RU" sz="2400" b="1" i="1" dirty="0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</a:rPr>
              <a:t>фантазією</a:t>
            </a:r>
            <a:r>
              <a:rPr lang="ru-RU" sz="2400" b="1" i="1" dirty="0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</a:rPr>
              <a:t>…»</a:t>
            </a:r>
            <a:endParaRPr lang="ru-RU" sz="2400" b="1" i="1" dirty="0" smtClean="0">
              <a:solidFill>
                <a:srgbClr val="002060"/>
              </a:solidFill>
              <a:latin typeface="Bookman Old Style" panose="02050604050505020204" pitchFamily="18" charset="0"/>
            </a:endParaRPr>
          </a:p>
          <a:p>
            <a:endParaRPr lang="ru-RU" sz="2400" b="1" i="1" dirty="0">
              <a:latin typeface="Bookman Old Style" panose="02050604050505020204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770" y="154005"/>
            <a:ext cx="5978229" cy="496652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4388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051" y="3745467"/>
            <a:ext cx="2243143" cy="28707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9043" y="234120"/>
            <a:ext cx="2276884" cy="254538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9051" y="813589"/>
            <a:ext cx="2420020" cy="242002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4412" y="4929892"/>
            <a:ext cx="3656418" cy="187442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05756" y="5234544"/>
            <a:ext cx="3213955" cy="156977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43896" y="696650"/>
            <a:ext cx="2711220" cy="180386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062214" y="2864277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1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4871941" y="23158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2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10071778" y="499619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3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2210508" y="618312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4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4669555" y="6277160"/>
            <a:ext cx="576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5</a:t>
            </a:r>
            <a:endParaRPr lang="ru-RU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9143896" y="813589"/>
            <a:ext cx="301686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chemeClr val="tx2">
                    <a:lumMod val="50000"/>
                  </a:schemeClr>
                </a:solidFill>
              </a:rPr>
              <a:t>6</a:t>
            </a:r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949043" y="3154120"/>
            <a:ext cx="544536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i="1" dirty="0" smtClean="0">
                <a:solidFill>
                  <a:srgbClr val="7030A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Роздивіться ілюстрації, </a:t>
            </a:r>
          </a:p>
          <a:p>
            <a:r>
              <a:rPr lang="uk-UA" sz="2400" b="1" i="1" dirty="0" smtClean="0">
                <a:solidFill>
                  <a:srgbClr val="7030A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знайдіть і прочитайте </a:t>
            </a:r>
          </a:p>
          <a:p>
            <a:r>
              <a:rPr lang="uk-UA" sz="2400" b="1" i="1" dirty="0" smtClean="0">
                <a:solidFill>
                  <a:srgbClr val="7030A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фрагменти з казки  до кожного малюнка. </a:t>
            </a:r>
            <a:endParaRPr lang="ru-RU" sz="2400" b="1" i="1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1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7"/>
            <a:ext cx="12192000" cy="685465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19153" y="189270"/>
            <a:ext cx="10314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latin typeface="Bookman Old Style" panose="02050604050505020204" pitchFamily="18" charset="0"/>
              </a:rPr>
              <a:t>Характеристика героїв (</a:t>
            </a:r>
            <a:r>
              <a:rPr lang="uk-UA" sz="2800" b="1" dirty="0" err="1" smtClean="0">
                <a:latin typeface="Bookman Old Style" panose="02050604050505020204" pitchFamily="18" charset="0"/>
              </a:rPr>
              <a:t>обери</a:t>
            </a:r>
            <a:r>
              <a:rPr lang="uk-UA" sz="2800" b="1" dirty="0" smtClean="0">
                <a:latin typeface="Bookman Old Style" panose="02050604050505020204" pitchFamily="18" charset="0"/>
              </a:rPr>
              <a:t>, що кому підходить)</a:t>
            </a:r>
            <a:endParaRPr lang="ru-RU" sz="2800" b="1" dirty="0">
              <a:latin typeface="Bookman Old Style" panose="020506040505050202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963327"/>
              </p:ext>
            </p:extLst>
          </p:nvPr>
        </p:nvGraphicFramePr>
        <p:xfrm>
          <a:off x="664142" y="904885"/>
          <a:ext cx="11069053" cy="57607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689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900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900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uk-UA" sz="2800" dirty="0"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uk-UA" sz="2800" i="1" dirty="0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Скромний</a:t>
                      </a:r>
                      <a:endParaRPr lang="ru-RU" sz="2800" i="1" dirty="0">
                        <a:solidFill>
                          <a:srgbClr val="7030A0"/>
                        </a:solidFill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uk-UA" sz="2800"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uk-UA" sz="2800"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uk-UA" sz="2800" i="1" dirty="0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Хвалькуватий</a:t>
                      </a:r>
                      <a:endParaRPr lang="ru-RU" sz="2800" i="1" dirty="0">
                        <a:solidFill>
                          <a:srgbClr val="7030A0"/>
                        </a:solidFill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uk-UA" sz="2800"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uk-UA" sz="2800"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uk-UA" sz="2800" i="1" dirty="0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Вигадник</a:t>
                      </a:r>
                      <a:endParaRPr lang="ru-RU" sz="2800" i="1" dirty="0">
                        <a:solidFill>
                          <a:srgbClr val="7030A0"/>
                        </a:solidFill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uk-UA" sz="2800"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uk-UA" sz="2800" b="1" dirty="0"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Малюк</a:t>
                      </a:r>
                      <a:endParaRPr lang="ru-RU" sz="28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uk-UA" sz="2800" i="1" dirty="0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Образливий</a:t>
                      </a:r>
                      <a:endParaRPr lang="ru-RU" sz="2800" i="1" dirty="0">
                        <a:solidFill>
                          <a:srgbClr val="7030A0"/>
                        </a:solidFill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uk-UA" sz="2800" b="1" dirty="0" err="1"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Карлсон</a:t>
                      </a:r>
                      <a:endParaRPr lang="ru-RU" sz="28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uk-UA" sz="2800"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uk-UA" sz="2800" i="1" dirty="0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Бешкетник</a:t>
                      </a:r>
                      <a:endParaRPr lang="ru-RU" sz="2800" i="1" dirty="0">
                        <a:solidFill>
                          <a:srgbClr val="7030A0"/>
                        </a:solidFill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uk-UA" sz="2800" dirty="0"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uk-UA" sz="2800"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uk-UA" sz="2800" i="1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Веселий</a:t>
                      </a:r>
                      <a:endParaRPr lang="ru-RU" sz="2800" i="1">
                        <a:solidFill>
                          <a:srgbClr val="7030A0"/>
                        </a:solidFill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uk-UA" sz="2800" dirty="0"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uk-UA" sz="2800"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uk-UA" sz="2800" i="1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Сором’язливий</a:t>
                      </a:r>
                      <a:endParaRPr lang="ru-RU" sz="2800" i="1">
                        <a:solidFill>
                          <a:srgbClr val="7030A0"/>
                        </a:solidFill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uk-UA" sz="2800" dirty="0"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uk-UA" sz="2800"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uk-UA" sz="2800" i="1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Самозакоханий</a:t>
                      </a:r>
                      <a:endParaRPr lang="ru-RU" sz="2800" i="1">
                        <a:solidFill>
                          <a:srgbClr val="7030A0"/>
                        </a:solidFill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uk-UA" sz="2800" dirty="0"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uk-UA" sz="2800"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uk-UA" sz="2800" i="1" dirty="0" err="1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Бруднуля</a:t>
                      </a:r>
                      <a:endParaRPr lang="ru-RU" sz="2800" i="1" dirty="0">
                        <a:solidFill>
                          <a:srgbClr val="7030A0"/>
                        </a:solidFill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uk-UA" sz="2800" dirty="0"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381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7"/>
            <a:ext cx="12192000" cy="685465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217" y="3580597"/>
            <a:ext cx="3869356" cy="290201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200" y="1726396"/>
            <a:ext cx="3105752" cy="414100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4213" y="449169"/>
            <a:ext cx="3982734" cy="29870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4754" y="404261"/>
            <a:ext cx="80745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latin typeface="Bookman Old Style" panose="02050604050505020204" pitchFamily="18" charset="0"/>
              </a:rPr>
              <a:t>Пам’ятники </a:t>
            </a:r>
            <a:r>
              <a:rPr lang="uk-UA" sz="2800" b="1" dirty="0" err="1" smtClean="0">
                <a:latin typeface="Bookman Old Style" panose="02050604050505020204" pitchFamily="18" charset="0"/>
              </a:rPr>
              <a:t>Карлсону</a:t>
            </a:r>
            <a:endParaRPr lang="uk-UA" sz="2800" b="1" dirty="0" smtClean="0">
              <a:latin typeface="Bookman Old Style" panose="02050604050505020204" pitchFamily="18" charset="0"/>
            </a:endParaRPr>
          </a:p>
          <a:p>
            <a:r>
              <a:rPr lang="uk-UA" sz="2800" dirty="0" smtClean="0">
                <a:latin typeface="Bookman Old Style" panose="02050604050505020204" pitchFamily="18" charset="0"/>
              </a:rPr>
              <a:t>1. </a:t>
            </a:r>
            <a:r>
              <a:rPr lang="uk-UA" sz="2800" dirty="0" err="1" smtClean="0">
                <a:latin typeface="Bookman Old Style" panose="02050604050505020204" pitchFamily="18" charset="0"/>
              </a:rPr>
              <a:t>м.Біла</a:t>
            </a:r>
            <a:r>
              <a:rPr lang="uk-UA" sz="2800" dirty="0" smtClean="0">
                <a:latin typeface="Bookman Old Style" panose="02050604050505020204" pitchFamily="18" charset="0"/>
              </a:rPr>
              <a:t> Церква</a:t>
            </a:r>
          </a:p>
          <a:p>
            <a:r>
              <a:rPr lang="uk-UA" sz="2800" dirty="0" smtClean="0">
                <a:latin typeface="Bookman Old Style" panose="02050604050505020204" pitchFamily="18" charset="0"/>
              </a:rPr>
              <a:t>2. м. Одеса</a:t>
            </a:r>
          </a:p>
          <a:p>
            <a:r>
              <a:rPr lang="uk-UA" sz="2800" dirty="0" smtClean="0">
                <a:latin typeface="Bookman Old Style" panose="02050604050505020204" pitchFamily="18" charset="0"/>
              </a:rPr>
              <a:t>3. м. </a:t>
            </a:r>
            <a:r>
              <a:rPr lang="uk-UA" sz="2800" dirty="0" err="1" smtClean="0">
                <a:latin typeface="Bookman Old Style" panose="02050604050505020204" pitchFamily="18" charset="0"/>
              </a:rPr>
              <a:t>Таллін</a:t>
            </a:r>
            <a:r>
              <a:rPr lang="uk-UA" sz="2800" dirty="0" smtClean="0">
                <a:latin typeface="Bookman Old Style" panose="02050604050505020204" pitchFamily="18" charset="0"/>
              </a:rPr>
              <a:t> , Естонія</a:t>
            </a:r>
            <a:endParaRPr lang="ru-RU" sz="28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60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237</TotalTime>
  <Words>345</Words>
  <Application>Microsoft Office PowerPoint</Application>
  <PresentationFormat>Широкоэкранный</PresentationFormat>
  <Paragraphs>74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Bookman Old Style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алла пудровська</dc:creator>
  <cp:lastModifiedBy>HP</cp:lastModifiedBy>
  <cp:revision>22</cp:revision>
  <dcterms:created xsi:type="dcterms:W3CDTF">2020-03-17T08:02:19Z</dcterms:created>
  <dcterms:modified xsi:type="dcterms:W3CDTF">2021-04-06T12:59:07Z</dcterms:modified>
</cp:coreProperties>
</file>