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1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5601F2-7D89-4A3E-9EB6-AAF8D76E4AED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850DE4-FAF8-4D0A-85CA-75A48485D9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471998"/>
          </a:xfrm>
        </p:spPr>
        <p:txBody>
          <a:bodyPr>
            <a:noAutofit/>
          </a:bodyPr>
          <a:lstStyle/>
          <a:p>
            <a:pPr algn="ctr"/>
            <a:r>
              <a:rPr lang="uk-UA" sz="11500" b="1" dirty="0" smtClean="0">
                <a:solidFill>
                  <a:srgbClr val="002060"/>
                </a:solidFill>
              </a:rPr>
              <a:t>У МУЗИЧНОМУ </a:t>
            </a:r>
            <a:br>
              <a:rPr lang="uk-UA" sz="11500" b="1" dirty="0" smtClean="0">
                <a:solidFill>
                  <a:srgbClr val="002060"/>
                </a:solidFill>
              </a:rPr>
            </a:br>
            <a:r>
              <a:rPr lang="uk-UA" sz="11500" b="1" dirty="0" smtClean="0">
                <a:solidFill>
                  <a:srgbClr val="002060"/>
                </a:solidFill>
              </a:rPr>
              <a:t>ТЕАТРІ</a:t>
            </a:r>
            <a:endParaRPr lang="ru-RU" sz="115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4214818"/>
            <a:ext cx="5491170" cy="1865307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214414" y="214290"/>
            <a:ext cx="6643734" cy="1857388"/>
          </a:xfrm>
          <a:prstGeom prst="flowChartAlternate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rgbClr val="002060"/>
                </a:solidFill>
              </a:rPr>
              <a:t>ТЕАТРАЛЬНІ  ЖАНРИ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357158" y="3143248"/>
            <a:ext cx="3143272" cy="16127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600" b="1" dirty="0" smtClean="0">
                <a:solidFill>
                  <a:srgbClr val="002060"/>
                </a:solidFill>
              </a:rPr>
              <a:t>Опера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571604" y="4929198"/>
            <a:ext cx="5072098" cy="1571636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000" b="1" dirty="0" smtClean="0">
                <a:solidFill>
                  <a:srgbClr val="002060"/>
                </a:solidFill>
              </a:rPr>
              <a:t>Оперета</a:t>
            </a:r>
            <a:endParaRPr lang="ru-RU" sz="8000" b="1" dirty="0">
              <a:solidFill>
                <a:srgbClr val="002060"/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786446" y="3143248"/>
            <a:ext cx="3071834" cy="1612780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rgbClr val="002060"/>
                </a:solidFill>
              </a:rPr>
              <a:t>Балет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4786314" y="2714620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3571868" y="2786058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714876" y="4714884"/>
            <a:ext cx="45719" cy="45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286248" y="2143116"/>
            <a:ext cx="484632" cy="25717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017.radikal.ru/i410/1207/b7/1e5eb9ade7d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0"/>
            <a:ext cx="4143372" cy="26431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571744"/>
            <a:ext cx="7262834" cy="2728922"/>
          </a:xfrm>
        </p:spPr>
        <p:txBody>
          <a:bodyPr>
            <a:noAutofit/>
          </a:bodyPr>
          <a:lstStyle/>
          <a:p>
            <a:pPr algn="ctr"/>
            <a:r>
              <a:rPr lang="uk-UA" sz="13800" b="1" dirty="0" smtClean="0">
                <a:solidFill>
                  <a:srgbClr val="0070C0"/>
                </a:solidFill>
                <a:cs typeface="Aharoni" pitchFamily="2" charset="-79"/>
              </a:rPr>
              <a:t>БАЛЕТ</a:t>
            </a:r>
            <a:endParaRPr lang="ru-RU" sz="13800" b="1" dirty="0">
              <a:solidFill>
                <a:srgbClr val="0070C0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991600" cy="1009672"/>
          </a:xfrm>
        </p:spPr>
        <p:txBody>
          <a:bodyPr>
            <a:noAutofit/>
          </a:bodyPr>
          <a:lstStyle/>
          <a:p>
            <a:r>
              <a:rPr lang="uk-UA" sz="6600" b="1" dirty="0" smtClean="0">
                <a:solidFill>
                  <a:srgbClr val="0070C0"/>
                </a:solidFill>
              </a:rPr>
              <a:t> Характерний танець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122" name="Picture 2" descr="http://st.pentruea.md/article/800/agenda-de-weekend-20011503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8572560" cy="550072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8991600" cy="838200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0070C0"/>
                </a:solidFill>
              </a:rPr>
              <a:t>КЛАСИЧНИЙ  ТАНЕЦЬ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5362" name="Picture 2" descr="http://chel.1gs.ru/img/chel_b_642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357298"/>
            <a:ext cx="6033395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11500" b="1" dirty="0" smtClean="0">
                <a:solidFill>
                  <a:srgbClr val="0070C0"/>
                </a:solidFill>
              </a:rPr>
              <a:t>ПАНТОМІМА</a:t>
            </a:r>
            <a:endParaRPr lang="ru-RU" sz="115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4346" name="Picture 10" descr="http://girnyk.com.ua/sites/default/files/r185810_691858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8001000" cy="509587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2786058"/>
            <a:ext cx="6848492" cy="32940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http://www.opera.com.ua/files/44/Lusk_Molbalet_09.13_afis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0"/>
            <a:ext cx="4786346" cy="680162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72</TotalTime>
  <Words>15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У МУЗИЧНОМУ  ТЕАТРІ</vt:lpstr>
      <vt:lpstr>Слайд 2</vt:lpstr>
      <vt:lpstr>Слайд 3</vt:lpstr>
      <vt:lpstr> Характерний танець</vt:lpstr>
      <vt:lpstr>КЛАСИЧНИЙ  ТАНЕЦЬ</vt:lpstr>
      <vt:lpstr>ПАНТОМІМА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Наталья</cp:lastModifiedBy>
  <cp:revision>12</cp:revision>
  <dcterms:created xsi:type="dcterms:W3CDTF">2014-03-24T18:23:20Z</dcterms:created>
  <dcterms:modified xsi:type="dcterms:W3CDTF">2018-02-12T15:16:55Z</dcterms:modified>
</cp:coreProperties>
</file>