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Іспанія та Італія у Середні віки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81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svitanet.com.ua/atlases/worldhist-7-ukr/Maps/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910" y="-10325"/>
            <a:ext cx="9028090" cy="686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4689" y="773905"/>
            <a:ext cx="2919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711 р.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вторгнення арабів з Північної Африки на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торію Піренейського півострова.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697" y="2712897"/>
            <a:ext cx="2919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Маври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так євро-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пейці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називали ара-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(від місцевості Мавританія, що у Пн. Африці).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697" y="4828447"/>
            <a:ext cx="2919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Ренегадо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Піренейського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-острова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прий-няли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іслам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658" y="144487"/>
            <a:ext cx="2919211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ІСПАНІЯ</a:t>
            </a:r>
            <a:endParaRPr lang="uk-UA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5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 Ð¾Ð·ÑÐ°ÑÑÐ²Ð°Ð½Ð½Ñ ÐÐ¾ÑÐ´Ð¾Ð²ÑÑÐºÐ¸Ð¹ ÑÐ°Ð»ÑÑÐ°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17" y="0"/>
            <a:ext cx="79168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4342" y="120520"/>
            <a:ext cx="324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758 р.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створення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Кордовського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халіфату.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99947" y="5903893"/>
            <a:ext cx="76672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Кордовський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халіфат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1000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момент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найбільшого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043" y="974233"/>
            <a:ext cx="324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Кордова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столиця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Кордовського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халіфату.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4342" y="1827946"/>
            <a:ext cx="3610378" cy="125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VІІІ–ХІ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арабська Іспанія перебувала у стані розквіту.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4530" y="3063651"/>
            <a:ext cx="3772938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Робота з підручником (п. 4)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вплинуло створення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Кордовського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халіфату на розвиток </a:t>
            </a:r>
            <a:r>
              <a:rPr lang="uk-UA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Піреней-ського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півострову?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розвивалася освіта в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Кордовському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халіфаті?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4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1/11/Pt-Reconquist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69" y="0"/>
            <a:ext cx="9551831" cy="688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6264" y="3550110"/>
            <a:ext cx="4627809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Реконкіста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відвоювання народами Піренейського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пів-острова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територій у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VІІІ–ХV ст.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захоплених арабами.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44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1685" y="283336"/>
            <a:ext cx="52803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 боротьби за звільнення Піренейського півострова була </a:t>
            </a:r>
            <a:r>
              <a:rPr lang="uk-UA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королівство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Астурія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 королівство отримало назву Леон, а ще пізніше – Кастилія (країна замків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2276" y="2490817"/>
            <a:ext cx="52803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На визволеній від арабів території на </a:t>
            </a:r>
            <a:r>
              <a:rPr lang="uk-UA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поч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ХІІ ст.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утворилися чотири християнські держави – </a:t>
            </a: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королівства Кастилія, Арагон, Наварра і Португалія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1685" y="4698298"/>
            <a:ext cx="52803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1212 р.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відбулася вирішальна битва, у якій король Кастилії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Альфонсо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VІІІ на чолі союзного війська вщент розбив берберів при Лас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Навас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де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Толоса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400" dirty="0"/>
          </a:p>
        </p:txBody>
      </p:sp>
      <p:pic>
        <p:nvPicPr>
          <p:cNvPr id="4098" name="Picture 2" descr="ÐÐ»ÑÑÐ¾Ð½ÑÐ¾ VI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68237" y="0"/>
            <a:ext cx="3923763" cy="689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968062" y="974066"/>
            <a:ext cx="463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РЕКОНКІСТА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7229" y="3046581"/>
            <a:ext cx="463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РЕКОНКІСТА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907960" y="5158196"/>
            <a:ext cx="463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РЕКОНКІСТА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7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4197" y="2204015"/>
            <a:ext cx="8916474" cy="2411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Робота з підручником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20,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128)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стримувало успіхи Реконкісти?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 ким було укладено династичну унію? З якою метою? Яка держава утворилася внаслідок унії?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 якому році зазнало поразки остання твердиня арабів у Іспанії?</a:t>
            </a:r>
            <a:endParaRPr lang="uk-U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34237" y="618186"/>
            <a:ext cx="4636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РЕКОНКІСТА</a:t>
            </a:r>
            <a:endParaRPr lang="uk-UA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3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thumb/a/a0/MCTGR_os_03_Retrato_Isabel_Catolica_828_gr-2.jpg/800px-MCTGR_os_03_Retrato_Isabel_Catolica_828_gr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144" y="1875574"/>
            <a:ext cx="4052552" cy="4797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Ð¤ÐµÑÐ´Ð¸Ð½Ð°Ð½Ð´ II ÐÑÐ°Ð³Ð¾Ð½ÑÑÐºÐ¸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1668" y="157481"/>
            <a:ext cx="2627290" cy="3667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25910" y="265020"/>
            <a:ext cx="4636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РЕКОНКІСТА</a:t>
            </a:r>
            <a:endParaRPr lang="uk-UA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793" y="3858679"/>
            <a:ext cx="2485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Фердинанд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ІІ Арагонський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3521" y="5841785"/>
            <a:ext cx="2485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Ізабелла Кастильська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6938" y="4733790"/>
            <a:ext cx="48166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Кортеси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-представницькі органи в Іспанії.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виконували кортеси: приймали закони; вирішували фінансові справи; затверджували податки.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71423" y="2095504"/>
            <a:ext cx="44560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Фердинанд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ІІ Арагонський та Ізабелла Кастильська: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Ревні католики;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Поширювали інквізицію;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Папи Римського отримали титул: «католицькі королі».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15526" y="1213223"/>
            <a:ext cx="5645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! 1479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утворення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королівства Іспанія.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62208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1391" y="551026"/>
            <a:ext cx="2919211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ІТАЛІЯ</a:t>
            </a:r>
            <a:endParaRPr lang="uk-UA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www.osvitanet.com.ua/atlases/worldhist-7-ukr/Maps/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48141" r="25833" b="1512"/>
          <a:stretch/>
        </p:blipFill>
        <p:spPr bwMode="auto">
          <a:xfrm>
            <a:off x="5177307" y="273275"/>
            <a:ext cx="6748530" cy="6256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7718" y="3049168"/>
            <a:ext cx="47265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півночі Італії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міста-республіки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центральній Італії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Папська область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півдні Італії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Сицилійське королівство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235" y="1792896"/>
            <a:ext cx="472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Італія розташована на Апеннінському півострові.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61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osvitanet.com.ua/atlases/worldhist-7-ukr/Maps/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48141" r="25833" b="1512"/>
          <a:stretch/>
        </p:blipFill>
        <p:spPr bwMode="auto">
          <a:xfrm>
            <a:off x="5177307" y="273275"/>
            <a:ext cx="6748530" cy="6256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567" y="445058"/>
            <a:ext cx="46922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ХІ–ХІІ ст.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італійські міста перетворилися у комуни, а за формою правління, більшість були </a:t>
            </a: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республіками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7567" y="2201286"/>
            <a:ext cx="46922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ХІІ–ХІІІ ст.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найвпливовішими були два угрупування –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ґвельфів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ґібелінів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uk-UA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2529" y="3588183"/>
            <a:ext cx="4297241" cy="2443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Ґвельфи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прихильники пап у їхній боротьбі проти німецьких імператорів.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Ґібеліни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прихильники німецьких імператорів у їхній боротьбі проти пап.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96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86625" y="400405"/>
            <a:ext cx="7126310" cy="6019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Робота з підручником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20,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2)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 торгівельні республіки розбагатіли на морській торгівлі?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 республіки вважалися великими ремісничими і фінансовими центрами усієї Європи?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 мали єдність поміж собою італійські республіки?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прагнули здобути Венеція та Ґенуя?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 була єдність в самому місті? Що таке клани? Що таке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вендетта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називали очільника Венеції?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кого поділялося населення Флоренції?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 існували інші форми правління в Північній Італії?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 сім’ї належали до знаменитих тиранів?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7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66929" y="2113893"/>
            <a:ext cx="7796012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Робота з історичним джерелом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20,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124)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якому році відбулося повстання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чомпі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 такі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чомпі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Чому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піорам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вдалося придушити повстання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чомпі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Супроти кого скерували свій гнів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чомпі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Флоренції?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10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565" y="273275"/>
            <a:ext cx="4790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Сицилійське королівство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внаслідок захоплення норманами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південної частини Італії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1130 р.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www.osvitanet.com.ua/atlases/worldhist-7-ukr/Maps/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48141" r="25833" b="1512"/>
          <a:stretch/>
        </p:blipFill>
        <p:spPr bwMode="auto">
          <a:xfrm>
            <a:off x="5177307" y="273275"/>
            <a:ext cx="6748530" cy="6256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Frederick II and eag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37" y="136307"/>
            <a:ext cx="4798049" cy="6621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7564" y="1560563"/>
            <a:ext cx="4790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Розквіт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Сицилійського королів-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припадає на правління Фрідріха ІІ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Штауфена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(1197–1250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7563" y="3102396"/>
            <a:ext cx="4790941" cy="2048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Робота з підручником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§ 20, </a:t>
            </a:r>
            <a:r>
              <a:rPr lang="uk-UA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1)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Охарактеризуйте внутрішню політику Фрідріха ІІ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Штауфена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Охарактеризуйте зовнішню політику Фрідріха ІІ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Штауфена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26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osvitanet.com.ua/atlases/worldhist-7-ukr/Maps/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48141" r="25833" b="1512"/>
          <a:stretch/>
        </p:blipFill>
        <p:spPr bwMode="auto">
          <a:xfrm>
            <a:off x="5177307" y="273275"/>
            <a:ext cx="6748530" cy="6256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9193" y="478425"/>
            <a:ext cx="4717961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Папська область –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поділила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Італію на дві частини і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стала причиною, яка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унеможливлював об’єднання Італії до сер. ХІХ ст.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557" y="2339439"/>
            <a:ext cx="47565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 сер. ХІІІ ст.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Папська область страждала від майже безперервної ворожнечі між папами й імператорами. </a:t>
            </a:r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ХIV ст.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папи потрапили в залежність від французьких королів і були «ув’язнені» в Авіньйоні – «</a:t>
            </a:r>
            <a:r>
              <a:rPr lang="uk-UA" sz="24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Авіньйонський</a:t>
            </a: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 полон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3057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</TotalTime>
  <Words>632</Words>
  <Application>Microsoft Office PowerPoint</Application>
  <PresentationFormat>Широкоэкранный</PresentationFormat>
  <Paragraphs>66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Тема: Іспанія та Італія у Середні віки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Рома</cp:lastModifiedBy>
  <cp:revision>11</cp:revision>
  <dcterms:created xsi:type="dcterms:W3CDTF">2019-02-11T20:34:02Z</dcterms:created>
  <dcterms:modified xsi:type="dcterms:W3CDTF">2022-01-30T19:57:48Z</dcterms:modified>
</cp:coreProperties>
</file>