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Popular sports and games. Ukrainian sportsmen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692696"/>
            <a:ext cx="6477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82467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2800" i="1" dirty="0">
                <a:effectLst/>
              </a:rPr>
            </a:br>
            <a:br>
              <a:rPr lang="en-US" sz="2800" i="1" dirty="0">
                <a:effectLst/>
              </a:rPr>
            </a:br>
            <a:r>
              <a:rPr lang="en-US" sz="2800" i="1" dirty="0">
                <a:effectLst/>
              </a:rPr>
              <a:t>I like to run out in the sun. It's such a fun to run, to run.</a:t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845" y="1700808"/>
            <a:ext cx="6711031" cy="4474021"/>
          </a:xfrm>
        </p:spPr>
      </p:pic>
      <p:sp>
        <p:nvSpPr>
          <p:cNvPr id="4" name="Прямоугольник 3"/>
          <p:cNvSpPr/>
          <p:nvPr/>
        </p:nvSpPr>
        <p:spPr>
          <a:xfrm>
            <a:off x="4479630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7520119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Group these activities into winter and summer sports</a:t>
            </a:r>
            <a:r>
              <a:rPr lang="ru-RU" sz="24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4581129"/>
            <a:ext cx="7874893" cy="1944216"/>
          </a:xfrm>
        </p:spPr>
        <p:txBody>
          <a:bodyPr>
            <a:normAutofit lnSpcReduction="10000"/>
          </a:bodyPr>
          <a:lstStyle/>
          <a:p>
            <a:r>
              <a:rPr lang="en-US" sz="2400" b="1" u="sng" dirty="0"/>
              <a:t>Key: </a:t>
            </a:r>
            <a:endParaRPr lang="ru-RU" sz="2400" u="sng" dirty="0"/>
          </a:p>
          <a:p>
            <a:r>
              <a:rPr lang="en-US" sz="2400" b="1" i="1" dirty="0"/>
              <a:t>winter sports:</a:t>
            </a:r>
            <a:r>
              <a:rPr lang="en-US" sz="2400" b="1" dirty="0"/>
              <a:t> </a:t>
            </a:r>
            <a:r>
              <a:rPr lang="en-US" sz="2400" dirty="0"/>
              <a:t>figure skating, skiing, ice hockey, skate boarding;</a:t>
            </a:r>
            <a:endParaRPr lang="ru-RU" sz="2400" dirty="0"/>
          </a:p>
          <a:p>
            <a:r>
              <a:rPr lang="en-US" sz="2400" b="1" i="1" dirty="0"/>
              <a:t>summer sports:</a:t>
            </a:r>
            <a:r>
              <a:rPr lang="en-US" sz="2400" b="1" dirty="0"/>
              <a:t> </a:t>
            </a:r>
            <a:r>
              <a:rPr lang="en-US" sz="2400" dirty="0"/>
              <a:t>volleyball, baseball, skating, basketball, wrestling, horse – racing, tennis.</a:t>
            </a: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89542"/>
            <a:ext cx="8162925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43332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dirty="0">
                <a:effectLst/>
              </a:rPr>
              <a:t>Which are team sports, which are individual sports?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4725144"/>
            <a:ext cx="8686800" cy="1354981"/>
          </a:xfrm>
        </p:spPr>
        <p:txBody>
          <a:bodyPr>
            <a:normAutofit fontScale="70000" lnSpcReduction="20000"/>
          </a:bodyPr>
          <a:lstStyle/>
          <a:p>
            <a:r>
              <a:rPr lang="en-US" b="1" u="sng" dirty="0"/>
              <a:t>Key: </a:t>
            </a:r>
            <a:endParaRPr lang="ru-RU" b="1" u="sng" dirty="0"/>
          </a:p>
          <a:p>
            <a:r>
              <a:rPr lang="en-US" b="1" i="1" dirty="0"/>
              <a:t>team sports: </a:t>
            </a:r>
            <a:r>
              <a:rPr lang="en-US" dirty="0"/>
              <a:t>volleyball, cricket, basketball, football, hockey, baseball;</a:t>
            </a:r>
            <a:endParaRPr lang="ru-RU" dirty="0"/>
          </a:p>
          <a:p>
            <a:r>
              <a:rPr lang="en-US" b="1" i="1" dirty="0"/>
              <a:t>individual sports:</a:t>
            </a:r>
            <a:r>
              <a:rPr lang="en-US" b="1" dirty="0"/>
              <a:t> </a:t>
            </a:r>
            <a:r>
              <a:rPr lang="en-US" dirty="0"/>
              <a:t>jumping, running, gymnastics, skiing, cycling, athletics.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40696"/>
            <a:ext cx="71628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7970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620688"/>
            <a:ext cx="8686800" cy="5459437"/>
          </a:xfrm>
        </p:spPr>
        <p:txBody>
          <a:bodyPr>
            <a:normAutofit/>
          </a:bodyPr>
          <a:lstStyle/>
          <a:p>
            <a:r>
              <a:rPr lang="en-US" sz="2400" b="1" i="1" u="sng" dirty="0"/>
              <a:t>Answer the questions</a:t>
            </a:r>
            <a:r>
              <a:rPr lang="ru-RU" sz="2400" b="1" i="1" u="sng" dirty="0"/>
              <a:t>.</a:t>
            </a:r>
            <a:r>
              <a:rPr lang="en-US" sz="2400" b="1" i="1" u="sng" dirty="0"/>
              <a:t> </a:t>
            </a:r>
          </a:p>
          <a:p>
            <a:r>
              <a:rPr lang="en-US" sz="2400" b="1" dirty="0"/>
              <a:t>a)</a:t>
            </a:r>
            <a:r>
              <a:rPr lang="en-US" sz="2400" dirty="0"/>
              <a:t> What are the most popular kinds of sport in Great Britain?</a:t>
            </a:r>
            <a:endParaRPr lang="ru-RU" sz="2400" dirty="0"/>
          </a:p>
          <a:p>
            <a:r>
              <a:rPr lang="en-US" sz="2400" b="1" dirty="0"/>
              <a:t>b)</a:t>
            </a:r>
            <a:r>
              <a:rPr lang="en-US" sz="2400" dirty="0"/>
              <a:t> Who plays cricket in Great Britain?</a:t>
            </a:r>
            <a:endParaRPr lang="ru-RU" sz="2400" dirty="0"/>
          </a:p>
          <a:p>
            <a:r>
              <a:rPr lang="en-US" sz="2400" b="1" dirty="0"/>
              <a:t>c)</a:t>
            </a:r>
            <a:r>
              <a:rPr lang="en-US" sz="2400" dirty="0"/>
              <a:t> When do people play football?</a:t>
            </a:r>
            <a:endParaRPr lang="ru-RU" sz="2400" dirty="0"/>
          </a:p>
          <a:p>
            <a:r>
              <a:rPr lang="en-US" sz="2400" b="1" dirty="0"/>
              <a:t>d)</a:t>
            </a:r>
            <a:r>
              <a:rPr lang="en-US" sz="2400" dirty="0"/>
              <a:t> What is Derby?</a:t>
            </a:r>
            <a:endParaRPr lang="ru-RU" sz="2400" dirty="0"/>
          </a:p>
          <a:p>
            <a:endParaRPr lang="en-US" dirty="0"/>
          </a:p>
          <a:p>
            <a:r>
              <a:rPr lang="en-US" sz="2400" b="1" i="1" u="sng" dirty="0"/>
              <a:t>Key: </a:t>
            </a:r>
            <a:endParaRPr lang="ru-RU" sz="2400" b="1" i="1" u="sng" dirty="0"/>
          </a:p>
          <a:p>
            <a:r>
              <a:rPr lang="en-US" sz="2400" b="1" dirty="0"/>
              <a:t>a)</a:t>
            </a:r>
            <a:r>
              <a:rPr lang="en-US" sz="2400" dirty="0"/>
              <a:t> Cricket, football, rugby, horse – racing, tennis, golf, baseball, grass – hockey, running, jumping, swimming and boxing.</a:t>
            </a:r>
            <a:endParaRPr lang="ru-RU" sz="2400" dirty="0"/>
          </a:p>
          <a:p>
            <a:r>
              <a:rPr lang="en-US" sz="2400" b="1" dirty="0"/>
              <a:t>b)</a:t>
            </a:r>
            <a:r>
              <a:rPr lang="en-US" sz="2400" dirty="0"/>
              <a:t> Students at school, colleges and universities play cricket.</a:t>
            </a:r>
            <a:endParaRPr lang="ru-RU" sz="2400" dirty="0"/>
          </a:p>
          <a:p>
            <a:r>
              <a:rPr lang="en-US" sz="2400" b="1" dirty="0"/>
              <a:t>c)</a:t>
            </a:r>
            <a:r>
              <a:rPr lang="en-US" sz="2400" dirty="0"/>
              <a:t> Every Saturday from August till May people play football.</a:t>
            </a:r>
            <a:endParaRPr lang="ru-RU" sz="2400" dirty="0"/>
          </a:p>
          <a:p>
            <a:r>
              <a:rPr lang="en-US" sz="2400" b="1" dirty="0"/>
              <a:t>d)</a:t>
            </a:r>
            <a:r>
              <a:rPr lang="en-US" sz="2400" dirty="0"/>
              <a:t> It is the most famous sporting event in the whole world.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90091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4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75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4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4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25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4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4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Andrii</a:t>
            </a:r>
            <a:r>
              <a:rPr lang="en-US" dirty="0"/>
              <a:t> Shevchenko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501008"/>
            <a:ext cx="8686800" cy="2952328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en-US" dirty="0"/>
              <a:t>Date of birth: 29 September 1976 (</a:t>
            </a:r>
            <a:r>
              <a:rPr lang="en-US" dirty="0" err="1"/>
              <a:t>Dvirkivshchyna</a:t>
            </a:r>
            <a:r>
              <a:rPr lang="en-US" dirty="0"/>
              <a:t>, Kyiv region, Ukraine).</a:t>
            </a:r>
            <a:endParaRPr lang="ru-RU" dirty="0"/>
          </a:p>
          <a:p>
            <a:pPr lvl="0" algn="just"/>
            <a:r>
              <a:rPr lang="en-US" dirty="0"/>
              <a:t>a Ukrainian footballer who plays for Dynamo Kyiv and the Ukraine national team as a striker.</a:t>
            </a:r>
            <a:endParaRPr lang="ru-RU" dirty="0"/>
          </a:p>
          <a:p>
            <a:pPr lvl="0" algn="just"/>
            <a:r>
              <a:rPr lang="en-US" dirty="0"/>
              <a:t>the third – highest scorer in the history of European club competition with 63 goals.</a:t>
            </a:r>
            <a:endParaRPr lang="ru-RU" dirty="0"/>
          </a:p>
          <a:p>
            <a:pPr lvl="0" algn="just"/>
            <a:r>
              <a:rPr lang="en-US" dirty="0"/>
              <a:t>Awards: the Golden Ball and the UEFA Champions League in 2003 with AC Milan.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32655"/>
            <a:ext cx="3945361" cy="29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86920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Klychko</a:t>
            </a:r>
            <a:r>
              <a:rPr lang="en-US" dirty="0"/>
              <a:t> Brothers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212976"/>
            <a:ext cx="8686800" cy="331236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Date of birth: </a:t>
            </a:r>
            <a:r>
              <a:rPr lang="en-US" dirty="0" err="1"/>
              <a:t>Volodymyr</a:t>
            </a:r>
            <a:r>
              <a:rPr lang="en-US" dirty="0"/>
              <a:t> – 25 March 1976 (</a:t>
            </a:r>
            <a:r>
              <a:rPr lang="en-US" dirty="0" err="1"/>
              <a:t>Semypalatynks</a:t>
            </a:r>
            <a:r>
              <a:rPr lang="en-US" dirty="0"/>
              <a:t>, Kazakh SSR), </a:t>
            </a:r>
            <a:r>
              <a:rPr lang="en-US" dirty="0" err="1"/>
              <a:t>Vitalii</a:t>
            </a:r>
            <a:r>
              <a:rPr lang="en-US" dirty="0"/>
              <a:t> – 19 July 1971 (</a:t>
            </a:r>
            <a:r>
              <a:rPr lang="en-US" dirty="0" err="1"/>
              <a:t>Belovodsk</a:t>
            </a:r>
            <a:r>
              <a:rPr lang="en-US" dirty="0"/>
              <a:t>, Kyrgyz SSR) in family of Ukrainians. </a:t>
            </a:r>
            <a:endParaRPr lang="ru-RU" dirty="0"/>
          </a:p>
          <a:p>
            <a:pPr lvl="0"/>
            <a:r>
              <a:rPr lang="en-US" dirty="0" err="1"/>
              <a:t>Vilatii</a:t>
            </a:r>
            <a:r>
              <a:rPr lang="en-US" dirty="0"/>
              <a:t> is the current WBC world heavyweight champion.</a:t>
            </a:r>
            <a:endParaRPr lang="ru-RU" dirty="0"/>
          </a:p>
          <a:p>
            <a:pPr lvl="0"/>
            <a:r>
              <a:rPr lang="en-US" dirty="0" err="1"/>
              <a:t>Volodymyr</a:t>
            </a:r>
            <a:r>
              <a:rPr lang="en-US" dirty="0"/>
              <a:t> is a Ukrainian heavyweight boxer. 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32656"/>
            <a:ext cx="4690740" cy="275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12952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Liliia</a:t>
            </a:r>
            <a:r>
              <a:rPr lang="en-US" dirty="0"/>
              <a:t> </a:t>
            </a:r>
            <a:r>
              <a:rPr lang="en-US" dirty="0" err="1"/>
              <a:t>Podkopaieva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700808"/>
            <a:ext cx="5563344" cy="4379317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Date of birth: 15 August 1978 (Donetsk, Ukraine).</a:t>
            </a:r>
            <a:endParaRPr lang="ru-RU" dirty="0"/>
          </a:p>
          <a:p>
            <a:pPr lvl="0"/>
            <a:r>
              <a:rPr lang="en-US" dirty="0"/>
              <a:t>She is the 1996 Olympic all – around champion.</a:t>
            </a:r>
            <a:endParaRPr lang="ru-RU" dirty="0"/>
          </a:p>
          <a:p>
            <a:pPr lvl="0"/>
            <a:r>
              <a:rPr lang="en-US" dirty="0"/>
              <a:t>one of the best gymnasts in the history.</a:t>
            </a:r>
            <a:endParaRPr lang="ru-RU" dirty="0"/>
          </a:p>
          <a:p>
            <a:pPr lvl="0"/>
            <a:r>
              <a:rPr lang="en-US" dirty="0"/>
              <a:t>the proud owner of 45 gold, 21 silver and 14 bronze medals.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556792"/>
            <a:ext cx="3215506" cy="432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11640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Anna </a:t>
            </a:r>
            <a:r>
              <a:rPr lang="en-US" dirty="0" err="1"/>
              <a:t>Bessonova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6792"/>
            <a:ext cx="4771256" cy="475252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Date of birth: 29 July 1984 (Kyiv, Ukraine).</a:t>
            </a:r>
            <a:endParaRPr lang="ru-RU" dirty="0"/>
          </a:p>
          <a:p>
            <a:pPr lvl="0"/>
            <a:r>
              <a:rPr lang="en-US" dirty="0"/>
              <a:t>She is the number one rhythmic gymnast in Ukraine.</a:t>
            </a:r>
            <a:endParaRPr lang="ru-RU" dirty="0"/>
          </a:p>
          <a:p>
            <a:pPr lvl="0"/>
            <a:r>
              <a:rPr lang="en-US" dirty="0"/>
              <a:t>won the bronze individual all – around medals at the 2008 Beijing and 2004 Athens Olympics.</a:t>
            </a:r>
            <a:endParaRPr lang="ru-RU" dirty="0"/>
          </a:p>
          <a:p>
            <a:pPr lvl="0"/>
            <a:r>
              <a:rPr lang="en-US" dirty="0"/>
              <a:t>won 24 World Championship medals, 2 Olympic medals, 24 European Championship medals and 10 World Cup medals (60 in total).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340768"/>
            <a:ext cx="3994665" cy="481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29431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Serhii</a:t>
            </a:r>
            <a:r>
              <a:rPr lang="en-US" dirty="0"/>
              <a:t> </a:t>
            </a:r>
            <a:r>
              <a:rPr lang="en-US" dirty="0" err="1"/>
              <a:t>Bubka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12776"/>
            <a:ext cx="4699248" cy="4968552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Date of birth: 4 December 1963 (</a:t>
            </a:r>
            <a:r>
              <a:rPr lang="en-US" dirty="0" err="1"/>
              <a:t>Luhansk</a:t>
            </a:r>
            <a:r>
              <a:rPr lang="en-US" dirty="0"/>
              <a:t>, Ukraine).</a:t>
            </a:r>
            <a:endParaRPr lang="ru-RU" dirty="0"/>
          </a:p>
          <a:p>
            <a:pPr lvl="0"/>
            <a:r>
              <a:rPr lang="en-US" dirty="0"/>
              <a:t>Six times world champion (between 1983 and 1997).</a:t>
            </a:r>
            <a:endParaRPr lang="ru-RU" dirty="0"/>
          </a:p>
          <a:p>
            <a:pPr lvl="0"/>
            <a:r>
              <a:rPr lang="en-US" dirty="0"/>
              <a:t>European champion in 1986 and Olympic champion in 1988.</a:t>
            </a:r>
            <a:endParaRPr lang="ru-RU" dirty="0"/>
          </a:p>
          <a:p>
            <a:pPr lvl="0"/>
            <a:r>
              <a:rPr lang="en-US" dirty="0"/>
              <a:t>Broke the world record for men's pole vaulting 35 times.</a:t>
            </a:r>
            <a:endParaRPr lang="ru-RU" dirty="0"/>
          </a:p>
          <a:p>
            <a:pPr lvl="0"/>
            <a:r>
              <a:rPr lang="en-US" dirty="0"/>
              <a:t>Holds the current outdoor world record of 6.14m in 1994 in Italy and the current indoor world record of 6.15m in 1993 in Donetsk, Ukraine.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916832"/>
            <a:ext cx="3419516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62251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Yana </a:t>
            </a:r>
            <a:r>
              <a:rPr lang="en-US" dirty="0" err="1"/>
              <a:t>Klochkova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284984"/>
            <a:ext cx="8686800" cy="302433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Date of birth: 7 August 1982 (Simferopol, Crimea, Ukraine).</a:t>
            </a:r>
            <a:endParaRPr lang="ru-RU" dirty="0"/>
          </a:p>
          <a:p>
            <a:pPr lvl="0"/>
            <a:r>
              <a:rPr lang="en-US" dirty="0"/>
              <a:t>She is a Ukrainian swimmer who has won 5 Olympic medals, 4 gold medals came in the 200 meter individual medley and the 400 meter individual medley at the 2000 and 2004 Summer Olympics.</a:t>
            </a:r>
            <a:endParaRPr lang="ru-RU" dirty="0"/>
          </a:p>
          <a:p>
            <a:pPr lvl="0"/>
            <a:r>
              <a:rPr lang="en-US" dirty="0"/>
              <a:t>Her silver medal came in the 800 meter freestyle at the 2000 Summer Olympics.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77851"/>
            <a:ext cx="4824536" cy="291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95079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Vasyl</a:t>
            </a:r>
            <a:r>
              <a:rPr lang="en-US" dirty="0"/>
              <a:t> </a:t>
            </a:r>
            <a:r>
              <a:rPr lang="en-US" dirty="0" err="1"/>
              <a:t>Virastiuk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340768"/>
            <a:ext cx="4339208" cy="5112568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Date of birth: 22 April 1974 (</a:t>
            </a:r>
            <a:r>
              <a:rPr lang="en-US" dirty="0" err="1"/>
              <a:t>Ivano</a:t>
            </a:r>
            <a:r>
              <a:rPr lang="en-US" dirty="0"/>
              <a:t> – </a:t>
            </a:r>
            <a:r>
              <a:rPr lang="en-US" dirty="0" err="1"/>
              <a:t>Frankivsk</a:t>
            </a:r>
            <a:r>
              <a:rPr lang="en-US" dirty="0"/>
              <a:t>, Ukraine).</a:t>
            </a:r>
            <a:endParaRPr lang="ru-RU" dirty="0"/>
          </a:p>
          <a:p>
            <a:pPr lvl="0"/>
            <a:r>
              <a:rPr lang="en-US" dirty="0"/>
              <a:t>He is a strongman competitor from Ukraine who competed in the finals of the World's Strongest Man contest in 2003 (3-rd place) and 2004 (1-st place).</a:t>
            </a:r>
            <a:endParaRPr lang="ru-RU" dirty="0"/>
          </a:p>
          <a:p>
            <a:pPr lvl="0"/>
            <a:r>
              <a:rPr lang="en-US" dirty="0"/>
              <a:t>He won the 2007 IFSA Strongman World Championship.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628800"/>
            <a:ext cx="4437112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21104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HOME ASSIGNMENT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Написати</a:t>
            </a:r>
            <a:r>
              <a:rPr lang="ru-RU" dirty="0"/>
              <a:t> про </a:t>
            </a:r>
            <a:r>
              <a:rPr lang="ru-RU" dirty="0" err="1"/>
              <a:t>улюбленого</a:t>
            </a:r>
            <a:r>
              <a:rPr lang="ru-RU" dirty="0"/>
              <a:t> спортсмена.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492896"/>
            <a:ext cx="5148064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34046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4384" y="548680"/>
            <a:ext cx="6668699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5400" b="1" i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Thank you. Goodbye!</a:t>
            </a:r>
            <a:endParaRPr lang="ru-RU" sz="5400" b="1" i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060848"/>
            <a:ext cx="5734794" cy="363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4608"/>
      </p:ext>
    </p:extLst>
  </p:cSld>
  <p:clrMapOvr>
    <a:masterClrMapping/>
  </p:clrMapOvr>
  <p:transition spd="slow">
    <p:cover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49</TotalTime>
  <Words>667</Words>
  <Application>Microsoft Office PowerPoint</Application>
  <PresentationFormat>Экран (4:3)</PresentationFormat>
  <Paragraphs>57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Franklin Gothic Book</vt:lpstr>
      <vt:lpstr>Franklin Gothic Medium</vt:lpstr>
      <vt:lpstr>Wingdings 2</vt:lpstr>
      <vt:lpstr>Трек</vt:lpstr>
      <vt:lpstr>Popular sports and games. Ukrainian sportsmen</vt:lpstr>
      <vt:lpstr>  I like to run out in the sun. It's such a fun to run, to run. </vt:lpstr>
      <vt:lpstr>Group these activities into winter and summer sports.</vt:lpstr>
      <vt:lpstr>Which are team sports, which are individual sports? </vt:lpstr>
      <vt:lpstr>Презентация PowerPoint</vt:lpstr>
      <vt:lpstr>Andrii Shevchenko </vt:lpstr>
      <vt:lpstr>Klychko Brothers </vt:lpstr>
      <vt:lpstr>Liliia Podkopaieva </vt:lpstr>
      <vt:lpstr>Anna Bessonova </vt:lpstr>
      <vt:lpstr>Serhii Bubka </vt:lpstr>
      <vt:lpstr>Yana Klochkova </vt:lpstr>
      <vt:lpstr>Vasyl Virastiuk </vt:lpstr>
      <vt:lpstr>HOME ASSIGNMENT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Popular sports and games. Ukrainian sportsmen</dc:title>
  <dc:creator>Тарас</dc:creator>
  <cp:lastModifiedBy>Natalia Oros</cp:lastModifiedBy>
  <cp:revision>20</cp:revision>
  <dcterms:created xsi:type="dcterms:W3CDTF">2013-07-25T17:05:33Z</dcterms:created>
  <dcterms:modified xsi:type="dcterms:W3CDTF">2022-01-25T16:06:40Z</dcterms:modified>
</cp:coreProperties>
</file>