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1" r:id="rId2"/>
    <p:sldId id="263" r:id="rId3"/>
    <p:sldId id="283" r:id="rId4"/>
    <p:sldId id="277" r:id="rId5"/>
    <p:sldId id="273" r:id="rId6"/>
    <p:sldId id="264" r:id="rId7"/>
    <p:sldId id="267" r:id="rId8"/>
    <p:sldId id="284" r:id="rId9"/>
    <p:sldId id="269" r:id="rId10"/>
    <p:sldId id="271" r:id="rId11"/>
    <p:sldId id="285" r:id="rId12"/>
    <p:sldId id="278" r:id="rId13"/>
    <p:sldId id="279" r:id="rId14"/>
    <p:sldId id="280" r:id="rId15"/>
    <p:sldId id="282" r:id="rId16"/>
    <p:sldId id="281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A4443D-36BE-413D-A57A-41137D3C1828}" type="datetimeFigureOut">
              <a:rPr lang="ru-RU" smtClean="0"/>
              <a:t>23.01.2022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8261DFF-9C75-4881-B1E3-249166B63C1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 ÐµÐ·ÑÐ»ÑÑÐ°Ñ Ð¿Ð¾ÑÑÐºÑ Ð·Ð¾Ð±ÑÐ°Ð¶ÐµÐ½Ñ Ð·Ð° Ð·Ð°Ð¿Ð¸ÑÐ¾Ð¼ &quot;sleeping beauty read lesson plans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1412776"/>
            <a:ext cx="7056784" cy="488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04665"/>
            <a:ext cx="8424936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Favourite fairy tales </a:t>
            </a:r>
            <a:endParaRPr lang="ru-RU" sz="4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468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980728"/>
            <a:ext cx="79208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/>
              <a:t>Тема уроку:</a:t>
            </a:r>
            <a:r>
              <a:rPr lang="uk-UA" sz="2800" dirty="0"/>
              <a:t> Спляча красуня.</a:t>
            </a:r>
            <a:endParaRPr lang="uk-UA" sz="2800" b="1" dirty="0"/>
          </a:p>
          <a:p>
            <a:r>
              <a:rPr lang="uk-UA" sz="2800" b="1" dirty="0"/>
              <a:t>Тип уроку: </a:t>
            </a:r>
            <a:r>
              <a:rPr lang="uk-UA" sz="2800" dirty="0"/>
              <a:t>Урок домашнього читання</a:t>
            </a:r>
            <a:endParaRPr lang="uk-UA" sz="2400" b="1" dirty="0"/>
          </a:p>
          <a:p>
            <a:r>
              <a:rPr lang="uk-UA" sz="2800" b="1" dirty="0"/>
              <a:t>Цілі: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uk-UA" sz="2400" dirty="0"/>
              <a:t>вдосконалювати навички вживання </a:t>
            </a:r>
            <a:r>
              <a:rPr lang="en-US" sz="2400" dirty="0"/>
              <a:t>Past Simple </a:t>
            </a:r>
            <a:r>
              <a:rPr lang="uk-UA" sz="2400" dirty="0"/>
              <a:t>і навички вимови, усного мовлення й письма; розвивати мовну здогадку та комунікативні здібності учнів;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uk-UA" sz="2400" dirty="0"/>
              <a:t>тренувати учнів у читанні п’єси; прищеплювати любов до читання і виховувати загальну культуру учнів.</a:t>
            </a:r>
            <a:endParaRPr lang="ru-RU" sz="2400" dirty="0"/>
          </a:p>
          <a:p>
            <a:r>
              <a:rPr lang="uk-UA" sz="3200" b="1" dirty="0"/>
              <a:t>Обладнання:</a:t>
            </a:r>
            <a:r>
              <a:rPr lang="uk-UA" sz="32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400" dirty="0"/>
              <a:t>підручник, робочий зошит, граматична таблиця, проектор, ноутбук, ілюстрації казки.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47306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920880" cy="61247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2">
            <a:spAutoFit/>
          </a:bodyPr>
          <a:lstStyle/>
          <a:p>
            <a:r>
              <a:rPr lang="en-US" sz="3200" b="1" u="sng" dirty="0"/>
              <a:t>Revise the words </a:t>
            </a:r>
          </a:p>
          <a:p>
            <a:endParaRPr lang="en-US" sz="4000" dirty="0"/>
          </a:p>
          <a:p>
            <a:endParaRPr lang="en-US" sz="4000" dirty="0"/>
          </a:p>
          <a:p>
            <a:r>
              <a:rPr lang="en-US" sz="4000" dirty="0"/>
              <a:t>Be – was , were</a:t>
            </a:r>
            <a:endParaRPr lang="ru-RU" sz="4000" dirty="0"/>
          </a:p>
          <a:p>
            <a:r>
              <a:rPr lang="en-US" sz="4000" dirty="0"/>
              <a:t>Come-came</a:t>
            </a:r>
            <a:endParaRPr lang="ru-RU" sz="4000" dirty="0"/>
          </a:p>
          <a:p>
            <a:r>
              <a:rPr lang="en-US" sz="4000" dirty="0"/>
              <a:t>Do-did</a:t>
            </a:r>
            <a:endParaRPr lang="ru-RU" sz="4000" dirty="0"/>
          </a:p>
          <a:p>
            <a:r>
              <a:rPr lang="en-US" sz="4000" dirty="0"/>
              <a:t>Have-had</a:t>
            </a:r>
            <a:endParaRPr lang="ru-RU" sz="4000" dirty="0"/>
          </a:p>
          <a:p>
            <a:r>
              <a:rPr lang="en-US" sz="4000" dirty="0"/>
              <a:t>Find- found</a:t>
            </a:r>
            <a:endParaRPr lang="ru-RU" sz="4000" dirty="0"/>
          </a:p>
          <a:p>
            <a:r>
              <a:rPr lang="en-US" sz="4000" dirty="0"/>
              <a:t>Forget-forgot</a:t>
            </a:r>
            <a:endParaRPr lang="ru-RU" sz="4000" dirty="0"/>
          </a:p>
          <a:p>
            <a:endParaRPr lang="en-US" sz="4000" dirty="0"/>
          </a:p>
          <a:p>
            <a:endParaRPr lang="en-US" sz="4000" dirty="0"/>
          </a:p>
          <a:p>
            <a:r>
              <a:rPr lang="en-US" sz="4000" dirty="0"/>
              <a:t>Make- made</a:t>
            </a:r>
            <a:endParaRPr lang="ru-RU" sz="4000" dirty="0"/>
          </a:p>
          <a:p>
            <a:r>
              <a:rPr lang="en-US" sz="4000" dirty="0"/>
              <a:t>Sleep-slept</a:t>
            </a:r>
            <a:endParaRPr lang="ru-RU" sz="4000" dirty="0"/>
          </a:p>
          <a:p>
            <a:r>
              <a:rPr lang="en-US" sz="4000" dirty="0"/>
              <a:t>Take-took</a:t>
            </a:r>
            <a:endParaRPr lang="ru-RU" sz="4000" dirty="0"/>
          </a:p>
          <a:p>
            <a:r>
              <a:rPr lang="en-US" sz="4000" dirty="0"/>
              <a:t>Hear-heard</a:t>
            </a:r>
          </a:p>
          <a:p>
            <a:r>
              <a:rPr lang="en-US" sz="4000" dirty="0"/>
              <a:t>Wake up-woke up</a:t>
            </a:r>
          </a:p>
          <a:p>
            <a:r>
              <a:rPr lang="en-US" sz="4000" dirty="0"/>
              <a:t>Fall-fell</a:t>
            </a:r>
          </a:p>
          <a:p>
            <a:r>
              <a:rPr lang="en-US" sz="4000" dirty="0"/>
              <a:t>Shine-shone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80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776863" cy="49859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uk-UA" sz="900" dirty="0">
              <a:ln>
                <a:solidFill>
                  <a:schemeClr val="tx1"/>
                </a:solidFill>
              </a:ln>
            </a:endParaRPr>
          </a:p>
          <a:p>
            <a:pPr algn="ctr"/>
            <a:endParaRPr lang="uk-UA" sz="900" dirty="0">
              <a:ln>
                <a:solidFill>
                  <a:schemeClr val="tx1"/>
                </a:solidFill>
              </a:ln>
            </a:endParaRPr>
          </a:p>
          <a:p>
            <a:pPr algn="ctr"/>
            <a:r>
              <a:rPr lang="en-US" sz="6000" dirty="0">
                <a:ln>
                  <a:solidFill>
                    <a:schemeClr val="tx1"/>
                  </a:solidFill>
                </a:ln>
              </a:rPr>
              <a:t>PAST SIMPLE</a:t>
            </a:r>
          </a:p>
          <a:p>
            <a:pPr algn="ctr"/>
            <a:r>
              <a:rPr lang="en-US" sz="3600" dirty="0">
                <a:ln>
                  <a:solidFill>
                    <a:schemeClr val="tx1"/>
                  </a:solidFill>
                </a:ln>
              </a:rPr>
              <a:t>Verbs </a:t>
            </a:r>
            <a:r>
              <a:rPr lang="uk-UA" sz="3600" dirty="0">
                <a:ln>
                  <a:solidFill>
                    <a:schemeClr val="tx1"/>
                  </a:solidFill>
                </a:ln>
              </a:rPr>
              <a:t>(Дієслова)</a:t>
            </a:r>
            <a:endParaRPr lang="en-US" sz="3600" dirty="0">
              <a:ln>
                <a:solidFill>
                  <a:schemeClr val="tx1"/>
                </a:solidFill>
              </a:ln>
            </a:endParaRPr>
          </a:p>
          <a:p>
            <a:pPr algn="ctr"/>
            <a:r>
              <a:rPr lang="uk-UA" sz="6000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en-US" sz="4800" dirty="0">
                <a:ln>
                  <a:solidFill>
                    <a:schemeClr val="tx1"/>
                  </a:solidFill>
                </a:ln>
              </a:rPr>
              <a:t>Regular</a:t>
            </a:r>
            <a:r>
              <a:rPr lang="en-US" sz="6000" dirty="0">
                <a:ln>
                  <a:solidFill>
                    <a:schemeClr val="tx1"/>
                  </a:solidFill>
                </a:ln>
              </a:rPr>
              <a:t>    </a:t>
            </a:r>
            <a:r>
              <a:rPr lang="en-US" sz="4800" dirty="0">
                <a:ln>
                  <a:solidFill>
                    <a:schemeClr val="tx1"/>
                  </a:solidFill>
                </a:ln>
              </a:rPr>
              <a:t>Irregular</a:t>
            </a:r>
          </a:p>
          <a:p>
            <a:pPr algn="ctr"/>
            <a:r>
              <a:rPr lang="uk-UA" sz="2400" dirty="0">
                <a:ln>
                  <a:solidFill>
                    <a:schemeClr val="tx1"/>
                  </a:solidFill>
                </a:ln>
              </a:rPr>
              <a:t>Правильні                            Неправильні</a:t>
            </a:r>
            <a:endParaRPr lang="en-US" sz="2400" dirty="0">
              <a:ln>
                <a:solidFill>
                  <a:schemeClr val="tx1"/>
                </a:solidFill>
              </a:ln>
            </a:endParaRPr>
          </a:p>
          <a:p>
            <a:pPr algn="ctr"/>
            <a:r>
              <a:rPr lang="en-US" sz="6000" dirty="0">
                <a:ln>
                  <a:solidFill>
                    <a:schemeClr val="tx1"/>
                  </a:solidFill>
                </a:ln>
              </a:rPr>
              <a:t> </a:t>
            </a:r>
          </a:p>
          <a:p>
            <a:pPr algn="ctr"/>
            <a:r>
              <a:rPr lang="en-US" sz="6000" dirty="0" err="1">
                <a:ln>
                  <a:solidFill>
                    <a:schemeClr val="tx1"/>
                  </a:solidFill>
                </a:ln>
              </a:rPr>
              <a:t>Ved</a:t>
            </a:r>
            <a:r>
              <a:rPr lang="en-US" sz="6000" dirty="0">
                <a:ln>
                  <a:solidFill>
                    <a:schemeClr val="tx1"/>
                  </a:solidFill>
                </a:ln>
              </a:rPr>
              <a:t>                   V2 </a:t>
            </a:r>
            <a:endParaRPr lang="ru-RU" sz="6000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790384" y="2528900"/>
            <a:ext cx="701496" cy="396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724128" y="2528900"/>
            <a:ext cx="864096" cy="396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358335" y="4055769"/>
            <a:ext cx="432048" cy="9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588224" y="4099667"/>
            <a:ext cx="432048" cy="9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259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484784"/>
            <a:ext cx="7154972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Narrator</a:t>
            </a:r>
            <a:r>
              <a:rPr lang="uk-UA" sz="4000" b="1" dirty="0"/>
              <a:t> - автор</a:t>
            </a:r>
            <a:endParaRPr lang="en-US" sz="4000" b="1" dirty="0"/>
          </a:p>
          <a:p>
            <a:r>
              <a:rPr lang="en-US" sz="4000" b="1" dirty="0"/>
              <a:t>13</a:t>
            </a:r>
            <a:r>
              <a:rPr lang="en-US" sz="4000" b="1" baseline="30000" dirty="0"/>
              <a:t>th</a:t>
            </a:r>
            <a:r>
              <a:rPr lang="en-US" sz="4000" b="1" dirty="0"/>
              <a:t> Wise Woman</a:t>
            </a:r>
            <a:r>
              <a:rPr lang="uk-UA" sz="4000" b="1" dirty="0"/>
              <a:t>- 13</a:t>
            </a:r>
            <a:r>
              <a:rPr lang="uk-UA" sz="2000" b="1" dirty="0"/>
              <a:t>та </a:t>
            </a:r>
            <a:r>
              <a:rPr lang="uk-UA" sz="4000" b="1" dirty="0"/>
              <a:t>чаклунка</a:t>
            </a:r>
            <a:endParaRPr lang="en-US" sz="4000" b="1" dirty="0"/>
          </a:p>
          <a:p>
            <a:r>
              <a:rPr lang="en-US" sz="4000" b="1" dirty="0"/>
              <a:t>King</a:t>
            </a:r>
            <a:r>
              <a:rPr lang="uk-UA" sz="4000" b="1" dirty="0"/>
              <a:t> - король</a:t>
            </a:r>
            <a:endParaRPr lang="en-US" sz="4000" b="1" dirty="0"/>
          </a:p>
          <a:p>
            <a:r>
              <a:rPr lang="en-US" sz="4000" b="1" dirty="0"/>
              <a:t>Queen</a:t>
            </a:r>
            <a:r>
              <a:rPr lang="uk-UA" sz="4000" b="1" dirty="0"/>
              <a:t>-королева</a:t>
            </a:r>
            <a:endParaRPr lang="en-US" sz="4000" b="1" dirty="0"/>
          </a:p>
          <a:p>
            <a:r>
              <a:rPr lang="en-US" sz="4000" b="1" dirty="0"/>
              <a:t>Princess Rosamond</a:t>
            </a:r>
            <a:r>
              <a:rPr lang="uk-UA" sz="4000" b="1" dirty="0"/>
              <a:t> -принцеса</a:t>
            </a:r>
            <a:endParaRPr lang="en-US" sz="4000" b="1" dirty="0"/>
          </a:p>
          <a:p>
            <a:r>
              <a:rPr lang="en-US" sz="4000" b="1" dirty="0"/>
              <a:t>Prince</a:t>
            </a:r>
            <a:r>
              <a:rPr lang="uk-UA" sz="4000" b="1" dirty="0"/>
              <a:t> - принц</a:t>
            </a:r>
            <a:endParaRPr lang="en-US" sz="4000" b="1" dirty="0"/>
          </a:p>
          <a:p>
            <a:r>
              <a:rPr lang="en-US" sz="4000" b="1" dirty="0"/>
              <a:t>Peddler</a:t>
            </a:r>
            <a:r>
              <a:rPr lang="uk-UA" sz="4000" b="1" dirty="0"/>
              <a:t>- торговець</a:t>
            </a:r>
            <a:endParaRPr lang="en-US" sz="4000" b="1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75657" y="548680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NEW  WORDS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45310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6601" y="548680"/>
            <a:ext cx="7497807" cy="12926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SLEEPING BEAUTY</a:t>
            </a:r>
          </a:p>
          <a:p>
            <a:pPr algn="ctr"/>
            <a:r>
              <a:rPr lang="en-US" sz="2400" dirty="0"/>
              <a:t>PART I</a:t>
            </a:r>
            <a:endParaRPr lang="ru-RU" sz="2400" dirty="0"/>
          </a:p>
        </p:txBody>
      </p:sp>
      <p:pic>
        <p:nvPicPr>
          <p:cNvPr id="8194" name="Picture 2" descr="Ð ÐµÐ·ÑÐ»ÑÑÐ°Ñ Ð¿Ð¾ÑÑÐºÑ Ð·Ð¾Ð±ÑÐ°Ð¶ÐµÐ½Ñ Ð·Ð° Ð·Ð°Ð¿Ð¸ÑÐ¾Ð¼ &quot;ÑÐ¿Ð»ÑÑÐ° ÐºÑÐ°ÑÑÐ½Ñ ÐºÐ°ÑÑÐ¸Ð½Ðº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" y="2204864"/>
            <a:ext cx="7497807" cy="433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630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Ð ÐµÐ·ÑÐ»ÑÑÐ°Ñ Ð¿Ð¾ÑÑÐºÑ Ð·Ð¾Ð±ÑÐ°Ð¶ÐµÐ½Ñ Ð·Ð° Ð·Ð°Ð¿Ð¸ÑÐ¾Ð¼ &quot;ÑÐ¿Ð»ÑÑÐ° ÐºÑÐ°ÑÑÐ½Ñ ÐºÐ°ÑÑÐ¸Ð½Ðº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518344"/>
            <a:ext cx="4420247" cy="308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Ð ÐµÐ·ÑÐ»ÑÑÐ°Ñ Ð¿Ð¾ÑÑÐºÑ Ð·Ð¾Ð±ÑÐ°Ð¶ÐµÐ½Ñ Ð·Ð° Ð·Ð°Ð¿Ð¸ÑÐ¾Ð¼ &quot;ÑÐ¿Ð»ÑÑÐ° ÐºÑÐ°ÑÑÐ½Ñ ÐºÐ°ÑÑÐ¸Ð½ÐºÐ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961" y="518344"/>
            <a:ext cx="407504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71" y="3599122"/>
            <a:ext cx="4291068" cy="297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590" y="3774333"/>
            <a:ext cx="4248472" cy="279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317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нглійська мова 5 клас Карпюк 2018">
            <a:extLst>
              <a:ext uri="{FF2B5EF4-FFF2-40B4-BE49-F238E27FC236}">
                <a16:creationId xmlns:a16="http://schemas.microsoft.com/office/drawing/2014/main" id="{664E60C6-1008-44C3-98BC-9CA95C4A6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4" t="3800" b="3800"/>
          <a:stretch/>
        </p:blipFill>
        <p:spPr bwMode="auto">
          <a:xfrm>
            <a:off x="0" y="-22921"/>
            <a:ext cx="4866043" cy="690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0A33C30-73CC-4BE2-8177-06C3A02D86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5" t="3234" r="6100" b="514"/>
          <a:stretch/>
        </p:blipFill>
        <p:spPr>
          <a:xfrm>
            <a:off x="4866043" y="-22921"/>
            <a:ext cx="4303711" cy="660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07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6601" y="548680"/>
            <a:ext cx="7497807" cy="12926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SLEEPING BEAUTY</a:t>
            </a:r>
          </a:p>
          <a:p>
            <a:pPr algn="ctr"/>
            <a:r>
              <a:rPr lang="en-US" sz="2400" dirty="0"/>
              <a:t>PART II</a:t>
            </a:r>
            <a:endParaRPr lang="ru-RU" sz="2400" dirty="0"/>
          </a:p>
        </p:txBody>
      </p:sp>
      <p:pic>
        <p:nvPicPr>
          <p:cNvPr id="11266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" y="2060848"/>
            <a:ext cx="7713831" cy="463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2313746"/>
            <a:ext cx="417646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/>
              <a:t>100 YEARS LATER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56292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6" y="260648"/>
            <a:ext cx="4117280" cy="326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Ð ÐµÐ·ÑÐ»ÑÑÐ°Ñ Ð¿Ð¾ÑÑÐºÑ Ð·Ð¾Ð±ÑÐ°Ð¶ÐµÐ½Ñ Ð·Ð° Ð·Ð°Ð¿Ð¸ÑÐ¾Ð¼ &quot;ÑÐ¿Ð»ÑÑÐ° ÐºÑÐ°ÑÑÐ½Ñ ÐºÐ°ÑÑÐ¸Ð½ÐºÐ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971" y="425258"/>
            <a:ext cx="4483827" cy="293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Ð ÐµÐ·ÑÐ»ÑÑÐ°Ñ Ð¿Ð¾ÑÑÐºÑ Ð·Ð¾Ð±ÑÐ°Ð¶ÐµÐ½Ñ Ð·Ð° Ð·Ð°Ð¿Ð¸ÑÐ¾Ð¼ &quot;ÑÐ¿Ð»ÑÑÐ° ÐºÑÐ°ÑÑÐ½Ñ ÐºÐ°ÑÑÐ¸Ð½ÐºÐ¸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86" y="3509170"/>
            <a:ext cx="3930790" cy="308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 ÐµÐ·ÑÐ»ÑÑÐ°Ñ Ð¿Ð¾ÑÑÐºÑ Ð·Ð¾Ð±ÑÐ°Ð¶ÐµÐ½Ñ Ð·Ð° Ð·Ð°Ð¿Ð¸ÑÐ¾Ð¼ &quot;ÐºÐ°ÑÑÐ¸Ð½ÐºÐ¸ ÑÐ¿Ð»ÑÑÐ° ÐºÑÐ°ÑÑÐ½Ñ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624" y="3374503"/>
            <a:ext cx="4411173" cy="322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016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0E457E-A9FB-4E57-905A-AEDD0F62A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0030" y="0"/>
            <a:ext cx="4756826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87C1C-3909-413F-A94D-29D3BBF19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174" y="0"/>
            <a:ext cx="4756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46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352928" cy="60016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u="sng" dirty="0"/>
              <a:t>Task 1. True or False statements.</a:t>
            </a:r>
          </a:p>
          <a:p>
            <a:endParaRPr lang="ru-RU" sz="3200" b="1" dirty="0"/>
          </a:p>
          <a:p>
            <a:r>
              <a:rPr lang="uk-UA" sz="3200" b="1" dirty="0"/>
              <a:t>1.</a:t>
            </a:r>
            <a:r>
              <a:rPr lang="en-US" sz="3200" b="1" dirty="0"/>
              <a:t> The King And the Queen had  a son.</a:t>
            </a:r>
            <a:endParaRPr lang="ru-RU" sz="3200" b="1" dirty="0"/>
          </a:p>
          <a:p>
            <a:r>
              <a:rPr lang="uk-UA" sz="3200" b="1" dirty="0"/>
              <a:t>2.</a:t>
            </a:r>
            <a:r>
              <a:rPr lang="en-US" sz="3200" b="1" dirty="0"/>
              <a:t>The King invited 13 wise women </a:t>
            </a:r>
            <a:endParaRPr lang="ru-RU" sz="3200" b="1" dirty="0"/>
          </a:p>
          <a:p>
            <a:r>
              <a:rPr lang="uk-UA" sz="3200" b="1" dirty="0"/>
              <a:t>3. </a:t>
            </a:r>
            <a:r>
              <a:rPr lang="en-US" sz="3200" b="1" dirty="0"/>
              <a:t>13</a:t>
            </a:r>
            <a:r>
              <a:rPr lang="en-US" sz="3200" b="1" baseline="30000" dirty="0"/>
              <a:t>th</a:t>
            </a:r>
            <a:r>
              <a:rPr lang="en-US" sz="3200" b="1" dirty="0"/>
              <a:t> wise woman gave a gift of spindle.</a:t>
            </a:r>
            <a:endParaRPr lang="ru-RU" sz="3200" b="1" dirty="0"/>
          </a:p>
          <a:p>
            <a:r>
              <a:rPr lang="uk-UA" sz="3200" b="1" dirty="0"/>
              <a:t>4. </a:t>
            </a:r>
            <a:r>
              <a:rPr lang="en-US" sz="3200" b="1" dirty="0"/>
              <a:t>The  Princes Rosamond prick her finger.</a:t>
            </a:r>
            <a:endParaRPr lang="ru-RU" sz="3200" b="1" dirty="0"/>
          </a:p>
          <a:p>
            <a:r>
              <a:rPr lang="uk-UA" sz="3200" b="1" dirty="0"/>
              <a:t>5. </a:t>
            </a:r>
            <a:r>
              <a:rPr lang="en-US" sz="3200" b="1" dirty="0"/>
              <a:t>Everybody slept in the palace.</a:t>
            </a:r>
            <a:endParaRPr lang="ru-RU" sz="3200" b="1" dirty="0"/>
          </a:p>
          <a:p>
            <a:r>
              <a:rPr lang="uk-UA" sz="3200" b="1" dirty="0"/>
              <a:t>6. </a:t>
            </a:r>
            <a:r>
              <a:rPr lang="en-US" sz="3200" b="1" dirty="0"/>
              <a:t>The Prince went to the palace.</a:t>
            </a:r>
            <a:endParaRPr lang="ru-RU" sz="3200" b="1" dirty="0"/>
          </a:p>
          <a:p>
            <a:r>
              <a:rPr lang="uk-UA" sz="3200" b="1" dirty="0"/>
              <a:t>7. </a:t>
            </a:r>
            <a:r>
              <a:rPr lang="en-US" sz="3200" b="1" dirty="0"/>
              <a:t>The Prince didn’t wake up the Princes.</a:t>
            </a:r>
            <a:endParaRPr lang="ru-RU" sz="3200" b="1" dirty="0"/>
          </a:p>
          <a:p>
            <a:r>
              <a:rPr lang="uk-UA" sz="3200" b="1" dirty="0"/>
              <a:t>8. </a:t>
            </a:r>
            <a:r>
              <a:rPr lang="en-US" sz="3200" b="1" dirty="0"/>
              <a:t>The  Princes Rosamond was very  beautiful.</a:t>
            </a:r>
            <a:endParaRPr lang="ru-RU" sz="3200" b="1" dirty="0"/>
          </a:p>
          <a:p>
            <a:r>
              <a:rPr lang="en-US" sz="3200" b="1" dirty="0"/>
              <a:t> 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92357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259632" y="1556792"/>
            <a:ext cx="2304256" cy="453650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Invite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Forget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Sleep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Want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Wake up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5220072" y="1556792"/>
            <a:ext cx="2016224" cy="476780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Woke up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Looked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Wanted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Slept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Saw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Went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Forgot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Invited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eriod"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8085584" cy="1224136"/>
          </a:xfrm>
        </p:spPr>
        <p:txBody>
          <a:bodyPr/>
          <a:lstStyle/>
          <a:p>
            <a:r>
              <a:rPr lang="en-US" sz="32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Task 2. Match the words in Present Simple with Past Simple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878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7992888" cy="5509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 1. Answer the questions.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like this fairy tale?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Why were the king and the Queen happy?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Why was the 13</a:t>
            </a:r>
            <a:r>
              <a:rPr lang="en-US" sz="3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wise woman angry?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What gift did she have for the princes?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What happened with everybody in the palace?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Who told the Prince about Sleeping Beauty?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What happened then?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823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7"/>
            <a:ext cx="7920880" cy="6186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 4. Complete the sentences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invited twelve wise woman….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Suddenly the 13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wise…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day, Princes Rosamond…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for 100 years…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forest was like …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people say she ….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was sleeping on a …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golden sun …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232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344816" cy="55399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5400" b="1" dirty="0">
                <a:latin typeface="Monotype Corsiva" panose="03010101010201010101" pitchFamily="66" charset="0"/>
              </a:rPr>
              <a:t>Summing up.</a:t>
            </a:r>
          </a:p>
          <a:p>
            <a:pPr lvl="0"/>
            <a:r>
              <a:rPr lang="en-US" sz="2800" dirty="0"/>
              <a:t>What have you done at the lesson today?</a:t>
            </a:r>
          </a:p>
          <a:p>
            <a:pPr lvl="0"/>
            <a:r>
              <a:rPr lang="en-US" sz="2800" dirty="0"/>
              <a:t>Is this fairy tale interesting?</a:t>
            </a:r>
          </a:p>
          <a:p>
            <a:pPr lvl="0"/>
            <a:r>
              <a:rPr lang="en-US" sz="2800" dirty="0"/>
              <a:t>Which character did you like most of all?</a:t>
            </a:r>
          </a:p>
          <a:p>
            <a:pPr lvl="0"/>
            <a:r>
              <a:rPr lang="en-US" sz="2800" dirty="0"/>
              <a:t> </a:t>
            </a:r>
            <a:endParaRPr lang="ru-RU" sz="2800" b="1" dirty="0">
              <a:latin typeface="Monotype Corsiva" panose="03010101010201010101" pitchFamily="66" charset="0"/>
            </a:endParaRPr>
          </a:p>
          <a:p>
            <a:pPr lvl="0" algn="r"/>
            <a:endParaRPr lang="en-US" sz="5400" b="1" dirty="0">
              <a:latin typeface="Monotype Corsiva" panose="03010101010201010101" pitchFamily="66" charset="0"/>
            </a:endParaRPr>
          </a:p>
          <a:p>
            <a:pPr lvl="0" algn="r"/>
            <a:r>
              <a:rPr lang="en-US" sz="5400" b="1" dirty="0">
                <a:latin typeface="Monotype Corsiva" panose="03010101010201010101" pitchFamily="66" charset="0"/>
              </a:rPr>
              <a:t>Homework.</a:t>
            </a:r>
            <a:endParaRPr lang="ru-RU" sz="5400" b="1" dirty="0">
              <a:latin typeface="Monotype Corsiva" panose="03010101010201010101" pitchFamily="66" charset="0"/>
            </a:endParaRPr>
          </a:p>
          <a:p>
            <a:pPr algn="r"/>
            <a:r>
              <a:rPr lang="uk-UA" sz="4000" b="1" dirty="0">
                <a:latin typeface="Monotype Corsiva" panose="03010101010201010101" pitchFamily="66" charset="0"/>
              </a:rPr>
              <a:t>Описати улюбленого героя </a:t>
            </a:r>
            <a:endParaRPr lang="en-US" sz="4000" b="1" dirty="0">
              <a:latin typeface="Monotype Corsiva" panose="03010101010201010101" pitchFamily="66" charset="0"/>
            </a:endParaRPr>
          </a:p>
          <a:p>
            <a:pPr algn="r"/>
            <a:r>
              <a:rPr lang="uk-UA" sz="4000" b="1" dirty="0">
                <a:latin typeface="Monotype Corsiva" panose="03010101010201010101" pitchFamily="66" charset="0"/>
              </a:rPr>
              <a:t>(біля</a:t>
            </a:r>
            <a:r>
              <a:rPr lang="en-US" sz="4000" b="1" dirty="0">
                <a:latin typeface="Monotype Corsiva" panose="03010101010201010101" pitchFamily="66" charset="0"/>
              </a:rPr>
              <a:t> </a:t>
            </a:r>
            <a:r>
              <a:rPr lang="uk-UA" sz="4000" b="1" dirty="0">
                <a:latin typeface="Monotype Corsiva" panose="03010101010201010101" pitchFamily="66" charset="0"/>
              </a:rPr>
              <a:t>5-7 речень).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homework ÐºÐ°ÑÑÐ¸Ð½Ðº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89395"/>
            <a:ext cx="3245412" cy="20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702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57200"/>
            <a:ext cx="8737032" cy="131561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Task 4.  Find the following words in the text and match them with the Ukrainian equivalents.</a:t>
            </a:r>
            <a:r>
              <a:rPr lang="en-US" sz="3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(Reserve activities)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187624" y="1844824"/>
            <a:ext cx="3308176" cy="4479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 ago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Wise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Gift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 asleep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Palace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a cloth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spindle</a:t>
            </a:r>
          </a:p>
          <a:p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5240648" y="1844824"/>
            <a:ext cx="2355688" cy="3705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Мудрий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Палац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Запрошувати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веретено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заснути 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давним – давно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прясти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 одяг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подарунок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9200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402</TotalTime>
  <Words>478</Words>
  <Application>Microsoft Office PowerPoint</Application>
  <PresentationFormat>Экран (4:3)</PresentationFormat>
  <Paragraphs>126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Century Gothic</vt:lpstr>
      <vt:lpstr>Courier New</vt:lpstr>
      <vt:lpstr>Monotype Corsiva</vt:lpstr>
      <vt:lpstr>Palatino Linotype</vt:lpstr>
      <vt:lpstr>Times New Roman</vt:lpstr>
      <vt:lpstr>Wingdings</vt:lpstr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Task 2. Match the words in Present Simple with Past Simple</vt:lpstr>
      <vt:lpstr>Презентация PowerPoint</vt:lpstr>
      <vt:lpstr>Презентация PowerPoint</vt:lpstr>
      <vt:lpstr>Презентация PowerPoint</vt:lpstr>
      <vt:lpstr>  Task 4.  Find the following words in the text and match them with the Ukrainian equivalents. (Reserve activities)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Favourite fairy tales</dc:title>
  <dc:creator>RePack by Diakov</dc:creator>
  <cp:lastModifiedBy>Natalia Oros</cp:lastModifiedBy>
  <cp:revision>33</cp:revision>
  <dcterms:created xsi:type="dcterms:W3CDTF">2019-03-01T16:11:13Z</dcterms:created>
  <dcterms:modified xsi:type="dcterms:W3CDTF">2022-01-23T16:49:24Z</dcterms:modified>
</cp:coreProperties>
</file>