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0038B-BBA6-4A70-A5B8-E19F7252B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9708D6-C1FD-4ED0-8BEF-42DFE9CEB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397C01-C3B3-4384-8BAB-795FF909F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01842B-4725-49BA-8F90-DE16FD9C1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7801E8-F66B-4C9C-932C-955E37E3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825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E72F2-A05B-4A4E-8DE1-3ED30C3C4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98ACFD-9103-44B6-BF97-3A522B8C5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5366B-C396-4BCD-AF6F-8F025EC09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C7A2B0-9150-4D17-A0ED-9162E197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098EA3-7666-489B-9A35-481488FB4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244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5245A-870A-45EC-88DE-A2A9AB8F1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89DA3D-8D06-47CB-9EAB-80712C26F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DED8F6-0573-48D4-8C22-17DDDFAE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AD8615-3C67-407C-96DA-0CAA63BB0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57C747-C1D4-4501-AC72-A62B6220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5141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EB82B-0719-47B2-BC57-E460B5FC3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81DEC8-F0E3-44D5-B1C8-81F706653A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1EB508-16F2-4966-9AE0-CE372256F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A5CE71-884E-496D-81E6-D84CDA406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CD26E2-E235-4DFB-9548-43084B7A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1F89E9-F6B1-43B9-B6B0-45A67E98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54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801B9-B669-4047-BA76-5273FBDA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E09158-BBE4-4506-BE04-CA0DE0FAB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FDCCF4-DC14-49D1-AD2D-6444F3316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F86F404-9ED4-4399-B496-8D4815D715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DE8F0D-8B19-4C79-95FC-619C9104A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093F25-8B5E-465C-9FA9-73121A546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20BC62F-2A02-49A9-8D68-2A2C31FA0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D5D459-A500-40B3-B9A9-754B52283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072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C2827-299E-436A-9210-C89BF2AEE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2E8FADF-2DCA-4075-9CF3-9A7F995D5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5BC6A9-9966-4276-9A86-4D413120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B5E024B-5A58-45DB-BC1E-F345E57F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368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79237E0-2640-4175-8E2E-863A25002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3FAE9E-B2C9-4752-9992-BB3D9AD1A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AD53F8-B026-4C26-8E3D-BAC43FE9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026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48E456-34A2-4C21-B101-BB0CDFAD2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EA65CD-42AD-49A5-825E-397948538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89F02A-86F7-4E02-86D8-E82C3D95A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5AF4A1-56C2-44D9-BE2B-36EF182B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C05CEF-D01B-4845-B38A-38B1DBBD7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47257F-9DEA-43B9-8A46-B303F280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689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D1689-D518-4EE5-8597-9CD207433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E59F5B5-1265-49C5-A100-1DE6E61CE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05C2A9-5F27-428F-AFC1-FE1217E3A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D69667-799D-4711-8877-6F6D6D799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A75894-EB54-4383-973B-77F86C00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01787D-B63C-4BDF-AC21-B15113B50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969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0667E-C3CC-407B-B8C0-BCA14CA20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4033CD-5C25-4DCA-8C07-CE9E66F84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8F01B8-72B9-4113-A9D6-1BB87A813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53378A-0931-4CCE-9439-9906F342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A1FBB7-3AF3-420F-92DE-BB2BFCC1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60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077A75-978D-4418-93AC-B128F2AA0B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74A169-6B52-41D8-BB2A-78D44F719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0C4466-48EA-4469-9D6D-C4AC0F5A6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0452A5-A3BB-4D4F-AE16-29ECC6C29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696A76-6487-474A-8179-BBF6454D8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186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A7CD92-19A2-44EF-96FF-C5EF2E798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762881-B428-4498-9CEB-C85597A07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45D3E0-4E41-435E-B40D-D8344F754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04B05-76B4-429C-8BB5-103A12DE4971}" type="datetimeFigureOut">
              <a:rPr lang="uk-UA" smtClean="0"/>
              <a:t>27.01.2022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0DC1C8-D67D-43F6-9C58-EA28DC083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A12A2D-F2D2-4FE1-A737-0EFEF17D1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294C-D19A-4CBB-81AC-FD8C2FD45A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331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jgY3JQTXR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568A64-8377-42FE-A8C9-0DE583DAE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875"/>
            <a:ext cx="12192000" cy="68897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58C2-EBE7-4087-98A3-7CD93DF38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680" y="223203"/>
            <a:ext cx="9144000" cy="752157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FF0000"/>
                </a:solidFill>
              </a:rPr>
              <a:t>Мій улюблений спортсмен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A49FE2-387F-461E-92F8-395A22ED9C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6167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C599F-1FDC-4AB3-84D4-4C5F71718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A2C9F66-AB7C-4ADD-83CF-76B9860E2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7945" y="15918"/>
            <a:ext cx="5500467" cy="6854614"/>
          </a:xfrm>
        </p:spPr>
      </p:pic>
    </p:spTree>
    <p:extLst>
      <p:ext uri="{BB962C8B-B14F-4D97-AF65-F5344CB8AC3E}">
        <p14:creationId xmlns:p14="http://schemas.microsoft.com/office/powerpoint/2010/main" val="3535453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A0582-18C0-48D3-A05E-FFEFAD8D6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переглянути відео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DC589-1290-4B20-A029-D90D6617D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120" y="1825625"/>
            <a:ext cx="963168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Tag questions. 7 </a:t>
            </a:r>
            <a:r>
              <a:rPr lang="uk-UA" dirty="0">
                <a:hlinkClick r:id="rId2"/>
              </a:rPr>
              <a:t>клас. Пояснення граматики - </a:t>
            </a:r>
            <a:r>
              <a:rPr lang="en-US" dirty="0">
                <a:hlinkClick r:id="rId2"/>
              </a:rPr>
              <a:t>YouTube</a:t>
            </a:r>
            <a:endParaRPr lang="uk-UA" dirty="0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366A6E98-FD2A-4365-978A-1E0296C78295}"/>
              </a:ext>
            </a:extLst>
          </p:cNvPr>
          <p:cNvSpPr/>
          <p:nvPr/>
        </p:nvSpPr>
        <p:spPr>
          <a:xfrm>
            <a:off x="518160" y="182562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324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C6C99C-5ED8-4AEC-A79C-512FB091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Домашнє завдання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E810C0-B992-4B6D-B70E-5DB2C21C2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         Допрацювати твір про улюбленого спортсмена</a:t>
            </a:r>
          </a:p>
        </p:txBody>
      </p:sp>
    </p:spTree>
    <p:extLst>
      <p:ext uri="{BB962C8B-B14F-4D97-AF65-F5344CB8AC3E}">
        <p14:creationId xmlns:p14="http://schemas.microsoft.com/office/powerpoint/2010/main" val="16711859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27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Мій улюблений спортсмен</vt:lpstr>
      <vt:lpstr>Презентация PowerPoint</vt:lpstr>
      <vt:lpstr>Перейдіть за посиланням та переглянути відео</vt:lpstr>
      <vt:lpstr>Домашнє завдання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улюблений спортсмен</dc:title>
  <dc:creator>Natalia Oros</dc:creator>
  <cp:lastModifiedBy>Natalia Oros</cp:lastModifiedBy>
  <cp:revision>1</cp:revision>
  <dcterms:created xsi:type="dcterms:W3CDTF">2022-01-27T16:38:48Z</dcterms:created>
  <dcterms:modified xsi:type="dcterms:W3CDTF">2022-01-27T16:48:10Z</dcterms:modified>
</cp:coreProperties>
</file>