
<file path=[Content_Types].xml><?xml version="1.0" encoding="utf-8"?>
<Types xmlns="http://schemas.openxmlformats.org/package/2006/content-types">
  <Default Extension="jpe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sldIdLst>
    <p:sldId id="256" r:id="rId2"/>
    <p:sldId id="257" r:id="rId3"/>
    <p:sldId id="258" r:id="rId4"/>
    <p:sldId id="259" r:id="rId5"/>
  </p:sldIdLst>
  <p:sldSz cx="12192000" cy="6858000"/>
  <p:notesSz cx="6858000" cy="9144000"/>
  <p:defaultTextStyle>
    <a:defPPr>
      <a:defRPr lang="uk-UA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94660"/>
  </p:normalViewPr>
  <p:slideViewPr>
    <p:cSldViewPr snapToGrid="0">
      <p:cViewPr varScale="1">
        <p:scale>
          <a:sx n="63" d="100"/>
          <a:sy n="63" d="100"/>
        </p:scale>
        <p:origin x="96" y="186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theme" Target="theme/theme1.xml"/><Relationship Id="rId3" Type="http://schemas.openxmlformats.org/officeDocument/2006/relationships/slide" Target="slides/slide2.xml"/><Relationship Id="rId7" Type="http://schemas.openxmlformats.org/officeDocument/2006/relationships/viewProps" Target="viewProp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presProps" Target="presProps.xml"/><Relationship Id="rId5" Type="http://schemas.openxmlformats.org/officeDocument/2006/relationships/slide" Target="slides/slide4.xml"/><Relationship Id="rId4" Type="http://schemas.openxmlformats.org/officeDocument/2006/relationships/slide" Target="slides/slide3.xml"/><Relationship Id="rId9" Type="http://schemas.openxmlformats.org/officeDocument/2006/relationships/tableStyles" Target="tableStyles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Титульны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41A85FC7-26B1-4865-BCE7-2700BAD22138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ru-RU"/>
              <a:t>Образец заголовка</a:t>
            </a:r>
            <a:endParaRPr lang="uk-UA"/>
          </a:p>
        </p:txBody>
      </p:sp>
      <p:sp>
        <p:nvSpPr>
          <p:cNvPr id="3" name="Подзаголовок 2">
            <a:extLst>
              <a:ext uri="{FF2B5EF4-FFF2-40B4-BE49-F238E27FC236}">
                <a16:creationId xmlns:a16="http://schemas.microsoft.com/office/drawing/2014/main" id="{2ECADD9E-BCEE-4001-BE05-2E02778AA543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ru-RU"/>
              <a:t>Образец подзаголовка</a:t>
            </a:r>
            <a:endParaRPr lang="uk-UA"/>
          </a:p>
        </p:txBody>
      </p:sp>
      <p:sp>
        <p:nvSpPr>
          <p:cNvPr id="4" name="Дата 3">
            <a:extLst>
              <a:ext uri="{FF2B5EF4-FFF2-40B4-BE49-F238E27FC236}">
                <a16:creationId xmlns:a16="http://schemas.microsoft.com/office/drawing/2014/main" id="{D6D25FC6-E55F-4749-AA78-00E7319947D3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56D1EDC-320A-4C2C-B022-02CF4E23600C}" type="datetimeFigureOut">
              <a:rPr lang="uk-UA" smtClean="0"/>
              <a:t>27.01.2022</a:t>
            </a:fld>
            <a:endParaRPr lang="uk-UA"/>
          </a:p>
        </p:txBody>
      </p:sp>
      <p:sp>
        <p:nvSpPr>
          <p:cNvPr id="5" name="Нижний колонтитул 4">
            <a:extLst>
              <a:ext uri="{FF2B5EF4-FFF2-40B4-BE49-F238E27FC236}">
                <a16:creationId xmlns:a16="http://schemas.microsoft.com/office/drawing/2014/main" id="{D4AD0AE2-5E7E-4C45-A00A-1D5393210599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uk-UA"/>
          </a:p>
        </p:txBody>
      </p:sp>
      <p:sp>
        <p:nvSpPr>
          <p:cNvPr id="6" name="Номер слайда 5">
            <a:extLst>
              <a:ext uri="{FF2B5EF4-FFF2-40B4-BE49-F238E27FC236}">
                <a16:creationId xmlns:a16="http://schemas.microsoft.com/office/drawing/2014/main" id="{DB7E850E-C381-490E-87F1-12B95855145E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8841645-7C5E-49DB-A5BC-F8D91EE78453}" type="slidenum">
              <a:rPr lang="uk-UA" smtClean="0"/>
              <a:t>‹#›</a:t>
            </a:fld>
            <a:endParaRPr lang="uk-UA"/>
          </a:p>
        </p:txBody>
      </p:sp>
    </p:spTree>
    <p:extLst>
      <p:ext uri="{BB962C8B-B14F-4D97-AF65-F5344CB8AC3E}">
        <p14:creationId xmlns:p14="http://schemas.microsoft.com/office/powerpoint/2010/main" val="3198010446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EEC6115D-3724-4EAF-88B8-D19CBB6FC908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/>
              <a:t>Образец заголовка</a:t>
            </a:r>
            <a:endParaRPr lang="uk-UA"/>
          </a:p>
        </p:txBody>
      </p:sp>
      <p:sp>
        <p:nvSpPr>
          <p:cNvPr id="3" name="Объект 2">
            <a:extLst>
              <a:ext uri="{FF2B5EF4-FFF2-40B4-BE49-F238E27FC236}">
                <a16:creationId xmlns:a16="http://schemas.microsoft.com/office/drawing/2014/main" id="{1896C29E-42BF-4B5F-92AD-FBA82EC1A1D4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  <a:endParaRPr lang="uk-UA"/>
          </a:p>
        </p:txBody>
      </p:sp>
      <p:sp>
        <p:nvSpPr>
          <p:cNvPr id="4" name="Дата 3">
            <a:extLst>
              <a:ext uri="{FF2B5EF4-FFF2-40B4-BE49-F238E27FC236}">
                <a16:creationId xmlns:a16="http://schemas.microsoft.com/office/drawing/2014/main" id="{061D7148-2BD8-4B1C-80D2-F382B2ADB2DB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56D1EDC-320A-4C2C-B022-02CF4E23600C}" type="datetimeFigureOut">
              <a:rPr lang="uk-UA" smtClean="0"/>
              <a:t>27.01.2022</a:t>
            </a:fld>
            <a:endParaRPr lang="uk-UA"/>
          </a:p>
        </p:txBody>
      </p:sp>
      <p:sp>
        <p:nvSpPr>
          <p:cNvPr id="5" name="Нижний колонтитул 4">
            <a:extLst>
              <a:ext uri="{FF2B5EF4-FFF2-40B4-BE49-F238E27FC236}">
                <a16:creationId xmlns:a16="http://schemas.microsoft.com/office/drawing/2014/main" id="{17425AA3-E25B-47C3-A963-37742141924F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uk-UA"/>
          </a:p>
        </p:txBody>
      </p:sp>
      <p:sp>
        <p:nvSpPr>
          <p:cNvPr id="6" name="Номер слайда 5">
            <a:extLst>
              <a:ext uri="{FF2B5EF4-FFF2-40B4-BE49-F238E27FC236}">
                <a16:creationId xmlns:a16="http://schemas.microsoft.com/office/drawing/2014/main" id="{4894A033-95EE-46BB-A615-DA99D6726649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8841645-7C5E-49DB-A5BC-F8D91EE78453}" type="slidenum">
              <a:rPr lang="uk-UA" smtClean="0"/>
              <a:t>‹#›</a:t>
            </a:fld>
            <a:endParaRPr lang="uk-UA"/>
          </a:p>
        </p:txBody>
      </p:sp>
    </p:spTree>
    <p:extLst>
      <p:ext uri="{BB962C8B-B14F-4D97-AF65-F5344CB8AC3E}">
        <p14:creationId xmlns:p14="http://schemas.microsoft.com/office/powerpoint/2010/main" val="1936842186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Заголовок раздел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F1349700-D72E-435E-8F8F-FFCA0F6D0726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ru-RU"/>
              <a:t>Образец заголовка</a:t>
            </a:r>
            <a:endParaRPr lang="uk-UA"/>
          </a:p>
        </p:txBody>
      </p:sp>
      <p:sp>
        <p:nvSpPr>
          <p:cNvPr id="3" name="Текст 2">
            <a:extLst>
              <a:ext uri="{FF2B5EF4-FFF2-40B4-BE49-F238E27FC236}">
                <a16:creationId xmlns:a16="http://schemas.microsoft.com/office/drawing/2014/main" id="{2B75A37A-E82F-404E-A862-367F59BD4848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4" name="Дата 3">
            <a:extLst>
              <a:ext uri="{FF2B5EF4-FFF2-40B4-BE49-F238E27FC236}">
                <a16:creationId xmlns:a16="http://schemas.microsoft.com/office/drawing/2014/main" id="{D6F8C2C6-D5A6-46AB-862A-831699419390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56D1EDC-320A-4C2C-B022-02CF4E23600C}" type="datetimeFigureOut">
              <a:rPr lang="uk-UA" smtClean="0"/>
              <a:t>27.01.2022</a:t>
            </a:fld>
            <a:endParaRPr lang="uk-UA"/>
          </a:p>
        </p:txBody>
      </p:sp>
      <p:sp>
        <p:nvSpPr>
          <p:cNvPr id="5" name="Нижний колонтитул 4">
            <a:extLst>
              <a:ext uri="{FF2B5EF4-FFF2-40B4-BE49-F238E27FC236}">
                <a16:creationId xmlns:a16="http://schemas.microsoft.com/office/drawing/2014/main" id="{697A460E-E220-4BC6-91D7-AA262F7D7B0F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uk-UA"/>
          </a:p>
        </p:txBody>
      </p:sp>
      <p:sp>
        <p:nvSpPr>
          <p:cNvPr id="6" name="Номер слайда 5">
            <a:extLst>
              <a:ext uri="{FF2B5EF4-FFF2-40B4-BE49-F238E27FC236}">
                <a16:creationId xmlns:a16="http://schemas.microsoft.com/office/drawing/2014/main" id="{4B74292A-661F-4420-AB67-5159471CB8DC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8841645-7C5E-49DB-A5BC-F8D91EE78453}" type="slidenum">
              <a:rPr lang="uk-UA" smtClean="0"/>
              <a:t>‹#›</a:t>
            </a:fld>
            <a:endParaRPr lang="uk-UA"/>
          </a:p>
        </p:txBody>
      </p:sp>
    </p:spTree>
    <p:extLst>
      <p:ext uri="{BB962C8B-B14F-4D97-AF65-F5344CB8AC3E}">
        <p14:creationId xmlns:p14="http://schemas.microsoft.com/office/powerpoint/2010/main" val="3249067463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D1FEFA8F-8442-4E07-B348-CCE58FCA200B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/>
              <a:t>Образец заголовка</a:t>
            </a:r>
            <a:endParaRPr lang="uk-UA"/>
          </a:p>
        </p:txBody>
      </p:sp>
      <p:sp>
        <p:nvSpPr>
          <p:cNvPr id="3" name="Объект 2">
            <a:extLst>
              <a:ext uri="{FF2B5EF4-FFF2-40B4-BE49-F238E27FC236}">
                <a16:creationId xmlns:a16="http://schemas.microsoft.com/office/drawing/2014/main" id="{0E0437AF-7B1F-42E0-AABE-C5A7D509349B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  <a:endParaRPr lang="uk-UA"/>
          </a:p>
        </p:txBody>
      </p:sp>
      <p:sp>
        <p:nvSpPr>
          <p:cNvPr id="4" name="Объект 3">
            <a:extLst>
              <a:ext uri="{FF2B5EF4-FFF2-40B4-BE49-F238E27FC236}">
                <a16:creationId xmlns:a16="http://schemas.microsoft.com/office/drawing/2014/main" id="{7CC70D13-AFC2-4236-9E42-D1C5A6E68A56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  <a:endParaRPr lang="uk-UA"/>
          </a:p>
        </p:txBody>
      </p:sp>
      <p:sp>
        <p:nvSpPr>
          <p:cNvPr id="5" name="Дата 4">
            <a:extLst>
              <a:ext uri="{FF2B5EF4-FFF2-40B4-BE49-F238E27FC236}">
                <a16:creationId xmlns:a16="http://schemas.microsoft.com/office/drawing/2014/main" id="{04B6020D-0BC8-460B-A7C6-33AC1ED020C2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56D1EDC-320A-4C2C-B022-02CF4E23600C}" type="datetimeFigureOut">
              <a:rPr lang="uk-UA" smtClean="0"/>
              <a:t>27.01.2022</a:t>
            </a:fld>
            <a:endParaRPr lang="uk-UA"/>
          </a:p>
        </p:txBody>
      </p:sp>
      <p:sp>
        <p:nvSpPr>
          <p:cNvPr id="6" name="Нижний колонтитул 5">
            <a:extLst>
              <a:ext uri="{FF2B5EF4-FFF2-40B4-BE49-F238E27FC236}">
                <a16:creationId xmlns:a16="http://schemas.microsoft.com/office/drawing/2014/main" id="{839B3D25-48CE-43B4-82B5-29762AC6E86A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uk-UA"/>
          </a:p>
        </p:txBody>
      </p:sp>
      <p:sp>
        <p:nvSpPr>
          <p:cNvPr id="7" name="Номер слайда 6">
            <a:extLst>
              <a:ext uri="{FF2B5EF4-FFF2-40B4-BE49-F238E27FC236}">
                <a16:creationId xmlns:a16="http://schemas.microsoft.com/office/drawing/2014/main" id="{252CDAD2-38CC-43AA-B796-E9331120C07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8841645-7C5E-49DB-A5BC-F8D91EE78453}" type="slidenum">
              <a:rPr lang="uk-UA" smtClean="0"/>
              <a:t>‹#›</a:t>
            </a:fld>
            <a:endParaRPr lang="uk-UA"/>
          </a:p>
        </p:txBody>
      </p:sp>
    </p:spTree>
    <p:extLst>
      <p:ext uri="{BB962C8B-B14F-4D97-AF65-F5344CB8AC3E}">
        <p14:creationId xmlns:p14="http://schemas.microsoft.com/office/powerpoint/2010/main" val="4187388999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40CDEC5D-60D4-4DEC-96A0-4474FC1A0C7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ru-RU"/>
              <a:t>Образец заголовка</a:t>
            </a:r>
            <a:endParaRPr lang="uk-UA"/>
          </a:p>
        </p:txBody>
      </p:sp>
      <p:sp>
        <p:nvSpPr>
          <p:cNvPr id="3" name="Текст 2">
            <a:extLst>
              <a:ext uri="{FF2B5EF4-FFF2-40B4-BE49-F238E27FC236}">
                <a16:creationId xmlns:a16="http://schemas.microsoft.com/office/drawing/2014/main" id="{17C7C41F-2D61-4B8B-B625-77FAE1F2B2B7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4" name="Объект 3">
            <a:extLst>
              <a:ext uri="{FF2B5EF4-FFF2-40B4-BE49-F238E27FC236}">
                <a16:creationId xmlns:a16="http://schemas.microsoft.com/office/drawing/2014/main" id="{DCBF213D-576E-431F-AF85-1AA4C1454658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  <a:endParaRPr lang="uk-UA"/>
          </a:p>
        </p:txBody>
      </p:sp>
      <p:sp>
        <p:nvSpPr>
          <p:cNvPr id="5" name="Текст 4">
            <a:extLst>
              <a:ext uri="{FF2B5EF4-FFF2-40B4-BE49-F238E27FC236}">
                <a16:creationId xmlns:a16="http://schemas.microsoft.com/office/drawing/2014/main" id="{B2D1AB1B-6534-41F2-B944-8579E60C0EA9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6" name="Объект 5">
            <a:extLst>
              <a:ext uri="{FF2B5EF4-FFF2-40B4-BE49-F238E27FC236}">
                <a16:creationId xmlns:a16="http://schemas.microsoft.com/office/drawing/2014/main" id="{7B53BA1D-6F2A-45A6-AB43-30374DC615A0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  <a:endParaRPr lang="uk-UA"/>
          </a:p>
        </p:txBody>
      </p:sp>
      <p:sp>
        <p:nvSpPr>
          <p:cNvPr id="7" name="Дата 6">
            <a:extLst>
              <a:ext uri="{FF2B5EF4-FFF2-40B4-BE49-F238E27FC236}">
                <a16:creationId xmlns:a16="http://schemas.microsoft.com/office/drawing/2014/main" id="{FFDF7D7C-A0A1-4DCD-9DEC-710E22A419C0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56D1EDC-320A-4C2C-B022-02CF4E23600C}" type="datetimeFigureOut">
              <a:rPr lang="uk-UA" smtClean="0"/>
              <a:t>27.01.2022</a:t>
            </a:fld>
            <a:endParaRPr lang="uk-UA"/>
          </a:p>
        </p:txBody>
      </p:sp>
      <p:sp>
        <p:nvSpPr>
          <p:cNvPr id="8" name="Нижний колонтитул 7">
            <a:extLst>
              <a:ext uri="{FF2B5EF4-FFF2-40B4-BE49-F238E27FC236}">
                <a16:creationId xmlns:a16="http://schemas.microsoft.com/office/drawing/2014/main" id="{353CF913-2862-483A-8362-FB0AE3481515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uk-UA"/>
          </a:p>
        </p:txBody>
      </p:sp>
      <p:sp>
        <p:nvSpPr>
          <p:cNvPr id="9" name="Номер слайда 8">
            <a:extLst>
              <a:ext uri="{FF2B5EF4-FFF2-40B4-BE49-F238E27FC236}">
                <a16:creationId xmlns:a16="http://schemas.microsoft.com/office/drawing/2014/main" id="{3512973D-EC85-493C-8E2E-759C76DF0305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8841645-7C5E-49DB-A5BC-F8D91EE78453}" type="slidenum">
              <a:rPr lang="uk-UA" smtClean="0"/>
              <a:t>‹#›</a:t>
            </a:fld>
            <a:endParaRPr lang="uk-UA"/>
          </a:p>
        </p:txBody>
      </p:sp>
    </p:spTree>
    <p:extLst>
      <p:ext uri="{BB962C8B-B14F-4D97-AF65-F5344CB8AC3E}">
        <p14:creationId xmlns:p14="http://schemas.microsoft.com/office/powerpoint/2010/main" val="2318633301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D834C7B7-BFB4-4D99-9DA7-4B9B42388AC4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/>
              <a:t>Образец заголовка</a:t>
            </a:r>
            <a:endParaRPr lang="uk-UA"/>
          </a:p>
        </p:txBody>
      </p:sp>
      <p:sp>
        <p:nvSpPr>
          <p:cNvPr id="3" name="Дата 2">
            <a:extLst>
              <a:ext uri="{FF2B5EF4-FFF2-40B4-BE49-F238E27FC236}">
                <a16:creationId xmlns:a16="http://schemas.microsoft.com/office/drawing/2014/main" id="{EACAFE55-E832-42DE-933E-D1FB5090029D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56D1EDC-320A-4C2C-B022-02CF4E23600C}" type="datetimeFigureOut">
              <a:rPr lang="uk-UA" smtClean="0"/>
              <a:t>27.01.2022</a:t>
            </a:fld>
            <a:endParaRPr lang="uk-UA"/>
          </a:p>
        </p:txBody>
      </p:sp>
      <p:sp>
        <p:nvSpPr>
          <p:cNvPr id="4" name="Нижний колонтитул 3">
            <a:extLst>
              <a:ext uri="{FF2B5EF4-FFF2-40B4-BE49-F238E27FC236}">
                <a16:creationId xmlns:a16="http://schemas.microsoft.com/office/drawing/2014/main" id="{BBDC1640-0B42-464B-8183-FCC0D834C583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uk-UA"/>
          </a:p>
        </p:txBody>
      </p:sp>
      <p:sp>
        <p:nvSpPr>
          <p:cNvPr id="5" name="Номер слайда 4">
            <a:extLst>
              <a:ext uri="{FF2B5EF4-FFF2-40B4-BE49-F238E27FC236}">
                <a16:creationId xmlns:a16="http://schemas.microsoft.com/office/drawing/2014/main" id="{BDAE52A3-82C9-420C-AD6C-8403BA62D1CD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8841645-7C5E-49DB-A5BC-F8D91EE78453}" type="slidenum">
              <a:rPr lang="uk-UA" smtClean="0"/>
              <a:t>‹#›</a:t>
            </a:fld>
            <a:endParaRPr lang="uk-UA"/>
          </a:p>
        </p:txBody>
      </p:sp>
    </p:spTree>
    <p:extLst>
      <p:ext uri="{BB962C8B-B14F-4D97-AF65-F5344CB8AC3E}">
        <p14:creationId xmlns:p14="http://schemas.microsoft.com/office/powerpoint/2010/main" val="250782943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Дата 1">
            <a:extLst>
              <a:ext uri="{FF2B5EF4-FFF2-40B4-BE49-F238E27FC236}">
                <a16:creationId xmlns:a16="http://schemas.microsoft.com/office/drawing/2014/main" id="{FBC824CE-A150-418E-ADD0-9C210677B21E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56D1EDC-320A-4C2C-B022-02CF4E23600C}" type="datetimeFigureOut">
              <a:rPr lang="uk-UA" smtClean="0"/>
              <a:t>27.01.2022</a:t>
            </a:fld>
            <a:endParaRPr lang="uk-UA"/>
          </a:p>
        </p:txBody>
      </p:sp>
      <p:sp>
        <p:nvSpPr>
          <p:cNvPr id="3" name="Нижний колонтитул 2">
            <a:extLst>
              <a:ext uri="{FF2B5EF4-FFF2-40B4-BE49-F238E27FC236}">
                <a16:creationId xmlns:a16="http://schemas.microsoft.com/office/drawing/2014/main" id="{936E6B4D-5E0F-4E5C-9462-19D9BD14E276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uk-UA"/>
          </a:p>
        </p:txBody>
      </p:sp>
      <p:sp>
        <p:nvSpPr>
          <p:cNvPr id="4" name="Номер слайда 3">
            <a:extLst>
              <a:ext uri="{FF2B5EF4-FFF2-40B4-BE49-F238E27FC236}">
                <a16:creationId xmlns:a16="http://schemas.microsoft.com/office/drawing/2014/main" id="{E648883F-B1D3-40AE-87E1-574B3F2CAD58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8841645-7C5E-49DB-A5BC-F8D91EE78453}" type="slidenum">
              <a:rPr lang="uk-UA" smtClean="0"/>
              <a:t>‹#›</a:t>
            </a:fld>
            <a:endParaRPr lang="uk-UA"/>
          </a:p>
        </p:txBody>
      </p:sp>
    </p:spTree>
    <p:extLst>
      <p:ext uri="{BB962C8B-B14F-4D97-AF65-F5344CB8AC3E}">
        <p14:creationId xmlns:p14="http://schemas.microsoft.com/office/powerpoint/2010/main" val="1432892797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Объект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87D9ED7B-1CA3-49BF-BD94-F06D679B116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ru-RU"/>
              <a:t>Образец заголовка</a:t>
            </a:r>
            <a:endParaRPr lang="uk-UA"/>
          </a:p>
        </p:txBody>
      </p:sp>
      <p:sp>
        <p:nvSpPr>
          <p:cNvPr id="3" name="Объект 2">
            <a:extLst>
              <a:ext uri="{FF2B5EF4-FFF2-40B4-BE49-F238E27FC236}">
                <a16:creationId xmlns:a16="http://schemas.microsoft.com/office/drawing/2014/main" id="{93F3D8F2-EB9F-4736-9D91-3FB809CA43B2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  <a:endParaRPr lang="uk-UA"/>
          </a:p>
        </p:txBody>
      </p:sp>
      <p:sp>
        <p:nvSpPr>
          <p:cNvPr id="4" name="Текст 3">
            <a:extLst>
              <a:ext uri="{FF2B5EF4-FFF2-40B4-BE49-F238E27FC236}">
                <a16:creationId xmlns:a16="http://schemas.microsoft.com/office/drawing/2014/main" id="{E3CAE3AF-6F85-4B19-A6BA-0DD8CA961105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5" name="Дата 4">
            <a:extLst>
              <a:ext uri="{FF2B5EF4-FFF2-40B4-BE49-F238E27FC236}">
                <a16:creationId xmlns:a16="http://schemas.microsoft.com/office/drawing/2014/main" id="{2452D59F-251F-49DF-99C8-B3C86CEAA748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56D1EDC-320A-4C2C-B022-02CF4E23600C}" type="datetimeFigureOut">
              <a:rPr lang="uk-UA" smtClean="0"/>
              <a:t>27.01.2022</a:t>
            </a:fld>
            <a:endParaRPr lang="uk-UA"/>
          </a:p>
        </p:txBody>
      </p:sp>
      <p:sp>
        <p:nvSpPr>
          <p:cNvPr id="6" name="Нижний колонтитул 5">
            <a:extLst>
              <a:ext uri="{FF2B5EF4-FFF2-40B4-BE49-F238E27FC236}">
                <a16:creationId xmlns:a16="http://schemas.microsoft.com/office/drawing/2014/main" id="{010E80A9-C630-466E-894A-377687719FCA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uk-UA"/>
          </a:p>
        </p:txBody>
      </p:sp>
      <p:sp>
        <p:nvSpPr>
          <p:cNvPr id="7" name="Номер слайда 6">
            <a:extLst>
              <a:ext uri="{FF2B5EF4-FFF2-40B4-BE49-F238E27FC236}">
                <a16:creationId xmlns:a16="http://schemas.microsoft.com/office/drawing/2014/main" id="{D4393C14-DB90-4D31-8723-CB9A9390C196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8841645-7C5E-49DB-A5BC-F8D91EE78453}" type="slidenum">
              <a:rPr lang="uk-UA" smtClean="0"/>
              <a:t>‹#›</a:t>
            </a:fld>
            <a:endParaRPr lang="uk-UA"/>
          </a:p>
        </p:txBody>
      </p:sp>
    </p:spTree>
    <p:extLst>
      <p:ext uri="{BB962C8B-B14F-4D97-AF65-F5344CB8AC3E}">
        <p14:creationId xmlns:p14="http://schemas.microsoft.com/office/powerpoint/2010/main" val="2812150796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Рисунок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613F8C17-5CE2-4529-BDBE-30B351BA1C13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ru-RU"/>
              <a:t>Образец заголовка</a:t>
            </a:r>
            <a:endParaRPr lang="uk-UA"/>
          </a:p>
        </p:txBody>
      </p:sp>
      <p:sp>
        <p:nvSpPr>
          <p:cNvPr id="3" name="Рисунок 2">
            <a:extLst>
              <a:ext uri="{FF2B5EF4-FFF2-40B4-BE49-F238E27FC236}">
                <a16:creationId xmlns:a16="http://schemas.microsoft.com/office/drawing/2014/main" id="{3B2FD920-121A-48C6-8BCA-9D5C7DF7D99E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uk-UA"/>
          </a:p>
        </p:txBody>
      </p:sp>
      <p:sp>
        <p:nvSpPr>
          <p:cNvPr id="4" name="Текст 3">
            <a:extLst>
              <a:ext uri="{FF2B5EF4-FFF2-40B4-BE49-F238E27FC236}">
                <a16:creationId xmlns:a16="http://schemas.microsoft.com/office/drawing/2014/main" id="{8A184A2B-465F-4FDA-837F-202FA1338605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5" name="Дата 4">
            <a:extLst>
              <a:ext uri="{FF2B5EF4-FFF2-40B4-BE49-F238E27FC236}">
                <a16:creationId xmlns:a16="http://schemas.microsoft.com/office/drawing/2014/main" id="{FA79FE77-9EF7-4509-B6F0-0F3BC1264BBC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56D1EDC-320A-4C2C-B022-02CF4E23600C}" type="datetimeFigureOut">
              <a:rPr lang="uk-UA" smtClean="0"/>
              <a:t>27.01.2022</a:t>
            </a:fld>
            <a:endParaRPr lang="uk-UA"/>
          </a:p>
        </p:txBody>
      </p:sp>
      <p:sp>
        <p:nvSpPr>
          <p:cNvPr id="6" name="Нижний колонтитул 5">
            <a:extLst>
              <a:ext uri="{FF2B5EF4-FFF2-40B4-BE49-F238E27FC236}">
                <a16:creationId xmlns:a16="http://schemas.microsoft.com/office/drawing/2014/main" id="{E357BF80-F498-42FA-92CF-8688DB2E6D84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uk-UA"/>
          </a:p>
        </p:txBody>
      </p:sp>
      <p:sp>
        <p:nvSpPr>
          <p:cNvPr id="7" name="Номер слайда 6">
            <a:extLst>
              <a:ext uri="{FF2B5EF4-FFF2-40B4-BE49-F238E27FC236}">
                <a16:creationId xmlns:a16="http://schemas.microsoft.com/office/drawing/2014/main" id="{F8A9C4DE-6051-4F6F-A8A1-70E13C96983F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8841645-7C5E-49DB-A5BC-F8D91EE78453}" type="slidenum">
              <a:rPr lang="uk-UA" smtClean="0"/>
              <a:t>‹#›</a:t>
            </a:fld>
            <a:endParaRPr lang="uk-UA"/>
          </a:p>
        </p:txBody>
      </p:sp>
    </p:spTree>
    <p:extLst>
      <p:ext uri="{BB962C8B-B14F-4D97-AF65-F5344CB8AC3E}">
        <p14:creationId xmlns:p14="http://schemas.microsoft.com/office/powerpoint/2010/main" val="1197421843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оловок и вертикальны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B2F21EC8-C170-4DA0-AFDB-A99E40F23F0C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/>
              <a:t>Образец заголовка</a:t>
            </a:r>
            <a:endParaRPr lang="uk-UA"/>
          </a:p>
        </p:txBody>
      </p:sp>
      <p:sp>
        <p:nvSpPr>
          <p:cNvPr id="3" name="Вертикальный текст 2">
            <a:extLst>
              <a:ext uri="{FF2B5EF4-FFF2-40B4-BE49-F238E27FC236}">
                <a16:creationId xmlns:a16="http://schemas.microsoft.com/office/drawing/2014/main" id="{EFCC9CEB-C9AB-4F89-A58D-AEA6B8327446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  <a:endParaRPr lang="uk-UA"/>
          </a:p>
        </p:txBody>
      </p:sp>
      <p:sp>
        <p:nvSpPr>
          <p:cNvPr id="4" name="Дата 3">
            <a:extLst>
              <a:ext uri="{FF2B5EF4-FFF2-40B4-BE49-F238E27FC236}">
                <a16:creationId xmlns:a16="http://schemas.microsoft.com/office/drawing/2014/main" id="{832A0BF4-3D0B-469D-8DDC-EEEE612853CB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56D1EDC-320A-4C2C-B022-02CF4E23600C}" type="datetimeFigureOut">
              <a:rPr lang="uk-UA" smtClean="0"/>
              <a:t>27.01.2022</a:t>
            </a:fld>
            <a:endParaRPr lang="uk-UA"/>
          </a:p>
        </p:txBody>
      </p:sp>
      <p:sp>
        <p:nvSpPr>
          <p:cNvPr id="5" name="Нижний колонтитул 4">
            <a:extLst>
              <a:ext uri="{FF2B5EF4-FFF2-40B4-BE49-F238E27FC236}">
                <a16:creationId xmlns:a16="http://schemas.microsoft.com/office/drawing/2014/main" id="{297ADD39-ADAF-46B1-9E01-FAFD815546DE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uk-UA"/>
          </a:p>
        </p:txBody>
      </p:sp>
      <p:sp>
        <p:nvSpPr>
          <p:cNvPr id="6" name="Номер слайда 5">
            <a:extLst>
              <a:ext uri="{FF2B5EF4-FFF2-40B4-BE49-F238E27FC236}">
                <a16:creationId xmlns:a16="http://schemas.microsoft.com/office/drawing/2014/main" id="{BB5FA5B8-4F45-4E74-9215-5AD2AA9184CA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8841645-7C5E-49DB-A5BC-F8D91EE78453}" type="slidenum">
              <a:rPr lang="uk-UA" smtClean="0"/>
              <a:t>‹#›</a:t>
            </a:fld>
            <a:endParaRPr lang="uk-UA"/>
          </a:p>
        </p:txBody>
      </p:sp>
    </p:spTree>
    <p:extLst>
      <p:ext uri="{BB962C8B-B14F-4D97-AF65-F5344CB8AC3E}">
        <p14:creationId xmlns:p14="http://schemas.microsoft.com/office/powerpoint/2010/main" val="3856536408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Вертикальный заголовок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тикальный заголовок 1">
            <a:extLst>
              <a:ext uri="{FF2B5EF4-FFF2-40B4-BE49-F238E27FC236}">
                <a16:creationId xmlns:a16="http://schemas.microsoft.com/office/drawing/2014/main" id="{025FCF7E-9DE3-422E-ADAD-656473F50E46}"/>
              </a:ext>
            </a:extLst>
          </p:cNvPr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ru-RU"/>
              <a:t>Образец заголовка</a:t>
            </a:r>
            <a:endParaRPr lang="uk-UA"/>
          </a:p>
        </p:txBody>
      </p:sp>
      <p:sp>
        <p:nvSpPr>
          <p:cNvPr id="3" name="Вертикальный текст 2">
            <a:extLst>
              <a:ext uri="{FF2B5EF4-FFF2-40B4-BE49-F238E27FC236}">
                <a16:creationId xmlns:a16="http://schemas.microsoft.com/office/drawing/2014/main" id="{A30BC55E-321D-4385-A7DF-8E5688CF2D35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  <a:endParaRPr lang="uk-UA"/>
          </a:p>
        </p:txBody>
      </p:sp>
      <p:sp>
        <p:nvSpPr>
          <p:cNvPr id="4" name="Дата 3">
            <a:extLst>
              <a:ext uri="{FF2B5EF4-FFF2-40B4-BE49-F238E27FC236}">
                <a16:creationId xmlns:a16="http://schemas.microsoft.com/office/drawing/2014/main" id="{8E810D2C-6A9A-4DC1-8996-DEAC374B05A0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56D1EDC-320A-4C2C-B022-02CF4E23600C}" type="datetimeFigureOut">
              <a:rPr lang="uk-UA" smtClean="0"/>
              <a:t>27.01.2022</a:t>
            </a:fld>
            <a:endParaRPr lang="uk-UA"/>
          </a:p>
        </p:txBody>
      </p:sp>
      <p:sp>
        <p:nvSpPr>
          <p:cNvPr id="5" name="Нижний колонтитул 4">
            <a:extLst>
              <a:ext uri="{FF2B5EF4-FFF2-40B4-BE49-F238E27FC236}">
                <a16:creationId xmlns:a16="http://schemas.microsoft.com/office/drawing/2014/main" id="{170BE9ED-2D1B-4BA4-801D-DAC97F62E198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uk-UA"/>
          </a:p>
        </p:txBody>
      </p:sp>
      <p:sp>
        <p:nvSpPr>
          <p:cNvPr id="6" name="Номер слайда 5">
            <a:extLst>
              <a:ext uri="{FF2B5EF4-FFF2-40B4-BE49-F238E27FC236}">
                <a16:creationId xmlns:a16="http://schemas.microsoft.com/office/drawing/2014/main" id="{4BFF189E-329B-4D4E-B761-88E4D3537DF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8841645-7C5E-49DB-A5BC-F8D91EE78453}" type="slidenum">
              <a:rPr lang="uk-UA" smtClean="0"/>
              <a:t>‹#›</a:t>
            </a:fld>
            <a:endParaRPr lang="uk-UA"/>
          </a:p>
        </p:txBody>
      </p:sp>
    </p:spTree>
    <p:extLst>
      <p:ext uri="{BB962C8B-B14F-4D97-AF65-F5344CB8AC3E}">
        <p14:creationId xmlns:p14="http://schemas.microsoft.com/office/powerpoint/2010/main" val="1037596878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>
            <a:lumMod val="85000"/>
          </a:scheme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B44DFB1F-CF41-4595-84CC-F11F34D80681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ru-RU"/>
              <a:t>Образец заголовка</a:t>
            </a:r>
            <a:endParaRPr lang="uk-UA"/>
          </a:p>
        </p:txBody>
      </p:sp>
      <p:sp>
        <p:nvSpPr>
          <p:cNvPr id="3" name="Текст 2">
            <a:extLst>
              <a:ext uri="{FF2B5EF4-FFF2-40B4-BE49-F238E27FC236}">
                <a16:creationId xmlns:a16="http://schemas.microsoft.com/office/drawing/2014/main" id="{1C3945C0-95C2-4B3E-A7ED-B8F2E83AC90A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  <a:endParaRPr lang="uk-UA"/>
          </a:p>
        </p:txBody>
      </p:sp>
      <p:sp>
        <p:nvSpPr>
          <p:cNvPr id="4" name="Дата 3">
            <a:extLst>
              <a:ext uri="{FF2B5EF4-FFF2-40B4-BE49-F238E27FC236}">
                <a16:creationId xmlns:a16="http://schemas.microsoft.com/office/drawing/2014/main" id="{37F2EC38-D8AC-4E64-98A9-E80B22DDE645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E56D1EDC-320A-4C2C-B022-02CF4E23600C}" type="datetimeFigureOut">
              <a:rPr lang="uk-UA" smtClean="0"/>
              <a:t>27.01.2022</a:t>
            </a:fld>
            <a:endParaRPr lang="uk-UA"/>
          </a:p>
        </p:txBody>
      </p:sp>
      <p:sp>
        <p:nvSpPr>
          <p:cNvPr id="5" name="Нижний колонтитул 4">
            <a:extLst>
              <a:ext uri="{FF2B5EF4-FFF2-40B4-BE49-F238E27FC236}">
                <a16:creationId xmlns:a16="http://schemas.microsoft.com/office/drawing/2014/main" id="{98A2D0D9-E7D6-4D63-A046-17740134FD60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uk-UA"/>
          </a:p>
        </p:txBody>
      </p:sp>
      <p:sp>
        <p:nvSpPr>
          <p:cNvPr id="6" name="Номер слайда 5">
            <a:extLst>
              <a:ext uri="{FF2B5EF4-FFF2-40B4-BE49-F238E27FC236}">
                <a16:creationId xmlns:a16="http://schemas.microsoft.com/office/drawing/2014/main" id="{A2284D96-34F7-45A6-9CE8-D4B2CE8FDA09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28841645-7C5E-49DB-A5BC-F8D91EE78453}" type="slidenum">
              <a:rPr lang="uk-UA" smtClean="0"/>
              <a:t>‹#›</a:t>
            </a:fld>
            <a:endParaRPr lang="uk-UA"/>
          </a:p>
        </p:txBody>
      </p:sp>
    </p:spTree>
    <p:extLst>
      <p:ext uri="{BB962C8B-B14F-4D97-AF65-F5344CB8AC3E}">
        <p14:creationId xmlns:p14="http://schemas.microsoft.com/office/powerpoint/2010/main" val="1262947263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uk-UA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Рисунок 3">
            <a:extLst>
              <a:ext uri="{FF2B5EF4-FFF2-40B4-BE49-F238E27FC236}">
                <a16:creationId xmlns:a16="http://schemas.microsoft.com/office/drawing/2014/main" id="{46051910-15EA-4105-97DB-F2A1A91ABB2F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354497" y="0"/>
            <a:ext cx="9483006" cy="6858000"/>
          </a:xfrm>
          <a:prstGeom prst="rect">
            <a:avLst/>
          </a:prstGeom>
        </p:spPr>
      </p:pic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246FC97D-C323-4F57-8CEA-EA0F7B4A3AA9}"/>
              </a:ext>
            </a:extLst>
          </p:cNvPr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endParaRPr lang="uk-UA" dirty="0"/>
          </a:p>
        </p:txBody>
      </p:sp>
      <p:sp>
        <p:nvSpPr>
          <p:cNvPr id="3" name="Подзаголовок 2">
            <a:extLst>
              <a:ext uri="{FF2B5EF4-FFF2-40B4-BE49-F238E27FC236}">
                <a16:creationId xmlns:a16="http://schemas.microsoft.com/office/drawing/2014/main" id="{92DE068F-B228-47E3-93CB-43BF0E6DC484}"/>
              </a:ext>
            </a:extLst>
          </p:cNvPr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endParaRPr lang="uk-UA"/>
          </a:p>
        </p:txBody>
      </p:sp>
    </p:spTree>
    <p:extLst>
      <p:ext uri="{BB962C8B-B14F-4D97-AF65-F5344CB8AC3E}">
        <p14:creationId xmlns:p14="http://schemas.microsoft.com/office/powerpoint/2010/main" val="2178708899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E361B06A-E2F8-40F2-9CA3-9F16F8F22F93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uk-UA"/>
          </a:p>
        </p:txBody>
      </p:sp>
      <p:pic>
        <p:nvPicPr>
          <p:cNvPr id="5" name="Объект 4">
            <a:extLst>
              <a:ext uri="{FF2B5EF4-FFF2-40B4-BE49-F238E27FC236}">
                <a16:creationId xmlns:a16="http://schemas.microsoft.com/office/drawing/2014/main" id="{3772857F-DC42-4E7D-AD1F-E831A5FE5CC2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 r:embed="rId2"/>
          <a:stretch>
            <a:fillRect/>
          </a:stretch>
        </p:blipFill>
        <p:spPr>
          <a:xfrm>
            <a:off x="2314556" y="0"/>
            <a:ext cx="6481187" cy="6858000"/>
          </a:xfrm>
        </p:spPr>
      </p:pic>
    </p:spTree>
    <p:extLst>
      <p:ext uri="{BB962C8B-B14F-4D97-AF65-F5344CB8AC3E}">
        <p14:creationId xmlns:p14="http://schemas.microsoft.com/office/powerpoint/2010/main" val="565822959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DDF613F3-7396-4ED0-884B-5521463F906D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096000" y="365125"/>
            <a:ext cx="5257800" cy="1325563"/>
          </a:xfrm>
        </p:spPr>
        <p:txBody>
          <a:bodyPr/>
          <a:lstStyle/>
          <a:p>
            <a:endParaRPr lang="uk-UA" dirty="0"/>
          </a:p>
        </p:txBody>
      </p:sp>
      <p:pic>
        <p:nvPicPr>
          <p:cNvPr id="5" name="Объект 4">
            <a:extLst>
              <a:ext uri="{FF2B5EF4-FFF2-40B4-BE49-F238E27FC236}">
                <a16:creationId xmlns:a16="http://schemas.microsoft.com/office/drawing/2014/main" id="{DE5EDDE5-7E7F-4AF2-87A1-24AF1D21DB03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 rotWithShape="1">
          <a:blip r:embed="rId2"/>
          <a:srcRect b="2889"/>
          <a:stretch/>
        </p:blipFill>
        <p:spPr>
          <a:xfrm>
            <a:off x="2529840" y="0"/>
            <a:ext cx="5379992" cy="6858000"/>
          </a:xfrm>
        </p:spPr>
      </p:pic>
    </p:spTree>
    <p:extLst>
      <p:ext uri="{BB962C8B-B14F-4D97-AF65-F5344CB8AC3E}">
        <p14:creationId xmlns:p14="http://schemas.microsoft.com/office/powerpoint/2010/main" val="4151384956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C0B7019A-E451-4151-BFED-B1009C4190D2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ctr"/>
            <a:r>
              <a:rPr lang="uk-UA" dirty="0"/>
              <a:t>Домашнє завдання:</a:t>
            </a:r>
          </a:p>
        </p:txBody>
      </p:sp>
      <p:sp>
        <p:nvSpPr>
          <p:cNvPr id="3" name="Объект 2">
            <a:extLst>
              <a:ext uri="{FF2B5EF4-FFF2-40B4-BE49-F238E27FC236}">
                <a16:creationId xmlns:a16="http://schemas.microsoft.com/office/drawing/2014/main" id="{BEDDBD2F-CA4D-4576-B119-B5F35D459A6D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838200" y="1825625"/>
            <a:ext cx="10515600" cy="1603375"/>
          </a:xfrm>
        </p:spPr>
        <p:txBody>
          <a:bodyPr/>
          <a:lstStyle/>
          <a:p>
            <a:r>
              <a:rPr lang="uk-UA" dirty="0"/>
              <a:t>Скласти речення, використовуючи вивчену лексику (7-8).</a:t>
            </a:r>
          </a:p>
        </p:txBody>
      </p:sp>
    </p:spTree>
    <p:extLst>
      <p:ext uri="{BB962C8B-B14F-4D97-AF65-F5344CB8AC3E}">
        <p14:creationId xmlns:p14="http://schemas.microsoft.com/office/powerpoint/2010/main" val="1506813526"/>
      </p:ext>
    </p:extLst>
  </p:cSld>
  <p:clrMapOvr>
    <a:masterClrMapping/>
  </p:clrMapOvr>
</p:sld>
</file>

<file path=ppt/theme/theme1.xml><?xml version="1.0" encoding="utf-8"?>
<a:theme xmlns:a="http://schemas.openxmlformats.org/drawingml/2006/main" name="Тема Office">
  <a:themeElements>
    <a:clrScheme name="Стандартная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Стандартная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13</TotalTime>
  <Words>12</Words>
  <Application>Microsoft Office PowerPoint</Application>
  <PresentationFormat>Широкоэкранный</PresentationFormat>
  <Paragraphs>2</Paragraphs>
  <Slides>4</Slides>
  <Notes>0</Notes>
  <HiddenSlides>0</HiddenSlides>
  <MMClips>0</MMClips>
  <ScaleCrop>false</ScaleCrop>
  <HeadingPairs>
    <vt:vector size="6" baseType="variant">
      <vt:variant>
        <vt:lpstr>Использованные шрифты</vt:lpstr>
      </vt:variant>
      <vt:variant>
        <vt:i4>3</vt:i4>
      </vt:variant>
      <vt:variant>
        <vt:lpstr>Тема</vt:lpstr>
      </vt:variant>
      <vt:variant>
        <vt:i4>1</vt:i4>
      </vt:variant>
      <vt:variant>
        <vt:lpstr>Заголовки слайдов</vt:lpstr>
      </vt:variant>
      <vt:variant>
        <vt:i4>4</vt:i4>
      </vt:variant>
    </vt:vector>
  </HeadingPairs>
  <TitlesOfParts>
    <vt:vector size="8" baseType="lpstr">
      <vt:lpstr>Arial</vt:lpstr>
      <vt:lpstr>Calibri</vt:lpstr>
      <vt:lpstr>Calibri Light</vt:lpstr>
      <vt:lpstr>Тема Office</vt:lpstr>
      <vt:lpstr>Презентация PowerPoint</vt:lpstr>
      <vt:lpstr>Презентация PowerPoint</vt:lpstr>
      <vt:lpstr>Презентация PowerPoint</vt:lpstr>
      <vt:lpstr>Домашнє завдання: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Презентация PowerPoint</dc:title>
  <dc:creator>Natalia Oros</dc:creator>
  <cp:lastModifiedBy>Natalia Oros</cp:lastModifiedBy>
  <cp:revision>1</cp:revision>
  <dcterms:created xsi:type="dcterms:W3CDTF">2022-01-27T17:06:20Z</dcterms:created>
  <dcterms:modified xsi:type="dcterms:W3CDTF">2022-01-27T17:19:59Z</dcterms:modified>
</cp:coreProperties>
</file>