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08EA77-69EF-489D-B0A0-69C84861E9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4397EFF-F471-48CD-9B41-40ADA161D8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6F2742-B12D-469E-8F80-15950BD4F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F37B2-0C82-4D1E-B2DD-99CDA762ED6D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0205CD-94E7-4EDD-A726-2677AB525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AD047A-AD40-4D1D-AA2A-0FFE4206B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CA628-8021-4F0B-9FFE-6C0DC6127F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725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357FB0-4BB2-41B3-860F-CB0256B42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11EF62-EDC4-4123-9B66-B5D512CE2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253869-345A-4FD6-859D-1C1DFB6BB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F37B2-0C82-4D1E-B2DD-99CDA762ED6D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30EF96-4055-4DBF-8F39-605DE1F5B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D72B71-3D55-4DA1-832D-7149D0BA4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CA628-8021-4F0B-9FFE-6C0DC6127F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0344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2A133E-32D7-45E3-91E5-BC17F3A9E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D89EE3-279D-450B-AB46-A4002DDF3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BAEA3C-B387-474E-92BA-FA66979E1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F37B2-0C82-4D1E-B2DD-99CDA762ED6D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421E58-E492-4D15-ACB9-B8C79565A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72E7CC-2B34-4F35-A031-DCDA6A2C5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CA628-8021-4F0B-9FFE-6C0DC6127F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7090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9C0DC1-A081-4480-9AD7-E93C62AC9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77A1E0-349D-454C-9B36-880CF033C9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53F73BE-223D-43A5-BA8B-2D2E4242A2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894EC02-61CF-46B4-8938-12B650CAF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F37B2-0C82-4D1E-B2DD-99CDA762ED6D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FFD2EE2-4432-46F9-88B0-22BADCC33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2F999AE-0FB3-444F-B8C6-4A52E2DE7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CA628-8021-4F0B-9FFE-6C0DC6127F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2710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4546E4-6D0C-49FC-86F1-013D522C8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BA81A9A-1B7C-408C-8F6C-D718BBB2E4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7AB71B2-E50A-4F2D-A2E2-B65A2AF0F9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4454D0B-F3DD-43DB-A8F2-AB1472A7E2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9F76814-6CDE-4B99-A227-8DD8238BF4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23823B3-EE04-4C9B-982D-F19E10FDA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F37B2-0C82-4D1E-B2DD-99CDA762ED6D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11680CB-AECA-4F1D-BA4B-2AC38B82F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8CD61EE-CBA0-40C6-AA41-8E7D306F7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CA628-8021-4F0B-9FFE-6C0DC6127F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448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414224-0F65-46C2-A877-17B178DA5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0ECBD89-69B2-4BBF-B3B6-AD3135CF5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F37B2-0C82-4D1E-B2DD-99CDA762ED6D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A1833C9-8931-4EB9-87DF-6DD1D8694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9D02BFB-3896-4112-B614-E94D20C44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CA628-8021-4F0B-9FFE-6C0DC6127F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7350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BC3927C-D25B-4C25-8A4E-E0C6BE34F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F37B2-0C82-4D1E-B2DD-99CDA762ED6D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ED10CC0-05BC-45C6-916F-32DC82338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6B16E56-CF83-40E2-9850-A22A8EB6B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CA628-8021-4F0B-9FFE-6C0DC6127F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0376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F1F6B8-417E-4A87-AE95-8272B865C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311084-6375-4D8E-80BF-A23D632528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97DD2A4-5779-4200-9CC1-D752AADFC5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F6D665-3E64-4D22-B085-77F053A44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F37B2-0C82-4D1E-B2DD-99CDA762ED6D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23A4EF-2EE5-42DA-8C84-5E9BC569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5E8D9A2-A968-4CF8-9CD6-E419F49D8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CA628-8021-4F0B-9FFE-6C0DC6127F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0776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7F217C-9DE0-44DE-8C7F-4F317C44B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7CFEC9D-0E0C-4A98-BBAF-EB2C1D62CC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FA20B62-3064-4FC2-BFC0-B38F8CF947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859B969-C4F8-465F-A98B-268AE2264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F37B2-0C82-4D1E-B2DD-99CDA762ED6D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06565A1-D9E5-45E5-815A-7D03224EC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4E28741-ADFA-457D-BD67-2035E6877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CA628-8021-4F0B-9FFE-6C0DC6127F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69396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CBD15D-9FC3-4106-9384-19D39068B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C0BF21B-35AD-4720-A7D8-7BEA2D965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9A8C74-8146-4898-9D5E-D6D984C99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F37B2-0C82-4D1E-B2DD-99CDA762ED6D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CBF526-9D2B-4322-96D4-24A2B5B5A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D482EEC-496F-4F8F-849F-2F831DD96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CA628-8021-4F0B-9FFE-6C0DC6127F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33317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F759869-DA19-43AB-9D33-FAA3C709E0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80F8089-6FC0-4E47-BF33-5673C1B5DF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97252A-162C-403A-8E46-9C7C7BE50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F37B2-0C82-4D1E-B2DD-99CDA762ED6D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CA219B-D96F-4D29-81A4-C95F8185F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6C1524-502A-40D7-B485-4F4882163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CA628-8021-4F0B-9FFE-6C0DC6127F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95389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11D53-FFE7-4C4C-ABD9-ECA5690EB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2E6EF5-3D7F-498A-83DD-B22E85EAF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102EED-3B12-4897-B4FE-682CB92404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F37B2-0C82-4D1E-B2DD-99CDA762ED6D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B65D1F-8A3B-45D9-807B-5DC4517527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AA12BA-D37C-4F28-A3C4-340B2B842D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ACA628-8021-4F0B-9FFE-6C0DC6127F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7758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gi1KdATe0E&amp;list=PLPLUeg39dgMwf3e9KhkTPqDU7I-I9ZMsD&amp;index=28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novations breakthroughs-what future will bring us? | Ideal-ist">
            <a:extLst>
              <a:ext uri="{FF2B5EF4-FFF2-40B4-BE49-F238E27FC236}">
                <a16:creationId xmlns:a16="http://schemas.microsoft.com/office/drawing/2014/main" id="{BF291B45-EF92-4D6F-8621-2F7B99875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542" y="0"/>
            <a:ext cx="9088914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8D06B4-3CD7-4659-AC18-8102A57724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/>
              <a:t>Поговоримо</a:t>
            </a:r>
            <a:r>
              <a:rPr lang="ru-RU" dirty="0"/>
              <a:t> про </a:t>
            </a:r>
            <a:r>
              <a:rPr lang="ru-RU" dirty="0" err="1"/>
              <a:t>майбутнє</a:t>
            </a:r>
            <a:r>
              <a:rPr lang="ru-RU" dirty="0"/>
              <a:t> 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180D491-630C-4FA2-9559-6F8174B4FC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Карпюк 9 </a:t>
            </a:r>
            <a:r>
              <a:rPr lang="en-US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Unit 3 Lesson 1 Inventors &amp; Discoveries </a:t>
            </a:r>
            <a:r>
              <a:rPr lang="uk-UA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🙄 </a:t>
            </a:r>
            <a:r>
              <a:rPr lang="en-US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Speaking &amp; Writing </a:t>
            </a:r>
            <a:r>
              <a:rPr lang="uk-UA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Сторінки 136-145✔Відеоурок - </a:t>
            </a:r>
            <a:r>
              <a:rPr lang="en-US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</a:t>
            </a:r>
            <a:endParaRPr lang="uk-UA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6069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22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Поговоримо про майбутнє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Поговоримо про майбутнє </dc:title>
  <dc:creator>Natalia Oros</dc:creator>
  <cp:lastModifiedBy>Natalia Oros</cp:lastModifiedBy>
  <cp:revision>1</cp:revision>
  <dcterms:created xsi:type="dcterms:W3CDTF">2022-01-27T17:43:39Z</dcterms:created>
  <dcterms:modified xsi:type="dcterms:W3CDTF">2022-01-27T17:50:49Z</dcterms:modified>
</cp:coreProperties>
</file>