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b6aa31e5bb9a94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b6aa31e5bb9a94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Написання автобіографії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4108550" y="0"/>
            <a:ext cx="4687200" cy="245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Знайти інформацію про українського науковця та скласти таблицю за зразком</a:t>
            </a:r>
            <a:endParaRPr/>
          </a:p>
        </p:txBody>
      </p:sp>
      <p:pic>
        <p:nvPicPr>
          <p:cNvPr id="135" name="Google Shape;135;p14"/>
          <p:cNvPicPr preferRelativeResize="0"/>
          <p:nvPr/>
        </p:nvPicPr>
        <p:blipFill rotWithShape="1">
          <a:blip r:embed="rId3">
            <a:alphaModFix/>
          </a:blip>
          <a:srcRect b="7942" l="0" r="0" t="5161"/>
          <a:stretch/>
        </p:blipFill>
        <p:spPr>
          <a:xfrm>
            <a:off x="-86951" y="0"/>
            <a:ext cx="3699246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