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1" r:id="rId4"/>
    <p:sldId id="263" r:id="rId5"/>
    <p:sldId id="264" r:id="rId6"/>
    <p:sldId id="266" r:id="rId7"/>
    <p:sldId id="267" r:id="rId8"/>
    <p:sldId id="268" r:id="rId9"/>
    <p:sldId id="269" r:id="rId10"/>
    <p:sldId id="271" r:id="rId11"/>
    <p:sldId id="272" r:id="rId12"/>
    <p:sldId id="273" r:id="rId13"/>
    <p:sldId id="274" r:id="rId14"/>
    <p:sldId id="275" r:id="rId15"/>
    <p:sldId id="276" r:id="rId16"/>
    <p:sldId id="278" r:id="rId17"/>
    <p:sldId id="279" r:id="rId18"/>
    <p:sldId id="280" r:id="rId19"/>
    <p:sldId id="281" r:id="rId20"/>
    <p:sldId id="282" r:id="rId21"/>
    <p:sldId id="283" r:id="rId22"/>
    <p:sldId id="284" r:id="rId2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4800" y="762000"/>
            <a:ext cx="8458200" cy="1470025"/>
          </a:xfrm>
        </p:spPr>
        <p:txBody>
          <a:bodyPr/>
          <a:lstStyle/>
          <a:p>
            <a:r>
              <a:rPr lang="uk-UA" dirty="0" smtClean="0"/>
              <a:t>ІНДИВІДУАЛЬНІ ОСОБЛИВОСТІ СПРИЙНЯТТЯ І НАВЧАННЯ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Вислови відомих людей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49424"/>
            <a:ext cx="7315200" cy="3541776"/>
          </a:xfrm>
        </p:spPr>
        <p:txBody>
          <a:bodyPr>
            <a:normAutofit fontScale="92500" lnSpcReduction="10000"/>
          </a:bodyPr>
          <a:lstStyle/>
          <a:p>
            <a:r>
              <a:rPr lang="uk-UA" dirty="0" smtClean="0"/>
              <a:t>Для вченої й </a:t>
            </a:r>
            <a:r>
              <a:rPr lang="uk-UA" dirty="0" err="1" smtClean="0"/>
              <a:t>освічено</a:t>
            </a:r>
            <a:r>
              <a:rPr lang="ru-RU" dirty="0" err="1" smtClean="0"/>
              <a:t>ї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жити</a:t>
            </a:r>
            <a:r>
              <a:rPr lang="ru-RU" dirty="0" smtClean="0"/>
              <a:t> – значить </a:t>
            </a:r>
            <a:r>
              <a:rPr lang="ru-RU" dirty="0" err="1" smtClean="0"/>
              <a:t>мислити</a:t>
            </a:r>
            <a:r>
              <a:rPr lang="ru-RU" dirty="0" smtClean="0"/>
              <a:t>. </a:t>
            </a:r>
          </a:p>
          <a:p>
            <a:pPr algn="r">
              <a:buNone/>
            </a:pPr>
            <a:r>
              <a:rPr lang="uk-UA" dirty="0" smtClean="0"/>
              <a:t> Цицерон</a:t>
            </a:r>
          </a:p>
          <a:p>
            <a:pPr marL="624078" indent="-514350" algn="just"/>
            <a:r>
              <a:rPr lang="uk-UA" dirty="0" smtClean="0"/>
              <a:t>У мене немає ніякого таланту – є лише наполегливість та допитливість. </a:t>
            </a:r>
          </a:p>
          <a:p>
            <a:pPr marL="624078" indent="-514350" algn="r">
              <a:buNone/>
            </a:pPr>
            <a:r>
              <a:rPr lang="uk-UA" dirty="0" smtClean="0"/>
              <a:t>А. Ейнштейн </a:t>
            </a:r>
          </a:p>
          <a:p>
            <a:pPr marL="624078" indent="-514350" algn="just"/>
            <a:r>
              <a:rPr lang="uk-UA" dirty="0" smtClean="0"/>
              <a:t>Нічого немає більш практичного, ніж хороша теорія. </a:t>
            </a:r>
          </a:p>
          <a:p>
            <a:pPr marL="624078" indent="-514350" algn="just"/>
            <a:r>
              <a:rPr lang="uk-UA" dirty="0" smtClean="0"/>
              <a:t>                                                        Л. </a:t>
            </a:r>
            <a:r>
              <a:rPr lang="uk-UA" dirty="0" err="1" smtClean="0"/>
              <a:t>Больцман</a:t>
            </a:r>
            <a:endParaRPr lang="uk-UA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6221" y="4343400"/>
            <a:ext cx="1577779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r>
              <a:rPr lang="ru-RU" b="1" dirty="0" smtClean="0"/>
              <a:t>ІНФОРМАЦІЙНЕ ПОВІДОМЛЕННЯ "СТИЛІ НАВЧАННЯ"</a:t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1905000"/>
            <a:ext cx="8229600" cy="4325112"/>
          </a:xfrm>
        </p:spPr>
        <p:txBody>
          <a:bodyPr>
            <a:normAutofit/>
          </a:bodyPr>
          <a:lstStyle/>
          <a:p>
            <a:pPr algn="ctr" fontAlgn="base"/>
            <a:r>
              <a:rPr lang="ru-RU" b="1" i="1" dirty="0" smtClean="0">
                <a:solidFill>
                  <a:srgbClr val="00B050"/>
                </a:solidFill>
              </a:rPr>
              <a:t>Я – </a:t>
            </a:r>
            <a:r>
              <a:rPr lang="ru-RU" b="1" i="1" dirty="0" err="1" smtClean="0">
                <a:solidFill>
                  <a:srgbClr val="00B050"/>
                </a:solidFill>
              </a:rPr>
              <a:t>мудрий</a:t>
            </a:r>
            <a:r>
              <a:rPr lang="ru-RU" b="1" i="1" dirty="0" smtClean="0">
                <a:solidFill>
                  <a:srgbClr val="00B050"/>
                </a:solidFill>
              </a:rPr>
              <a:t>, </a:t>
            </a:r>
            <a:r>
              <a:rPr lang="ru-RU" b="1" i="1" dirty="0" err="1" smtClean="0">
                <a:solidFill>
                  <a:srgbClr val="00B050"/>
                </a:solidFill>
              </a:rPr>
              <a:t>бо</a:t>
            </a:r>
            <a:r>
              <a:rPr lang="ru-RU" b="1" i="1" dirty="0" smtClean="0">
                <a:solidFill>
                  <a:srgbClr val="00B050"/>
                </a:solidFill>
              </a:rPr>
              <a:t> знаю, </a:t>
            </a:r>
            <a:r>
              <a:rPr lang="ru-RU" b="1" i="1" dirty="0" err="1" smtClean="0">
                <a:solidFill>
                  <a:srgbClr val="00B050"/>
                </a:solidFill>
              </a:rPr>
              <a:t>що</a:t>
            </a:r>
            <a:r>
              <a:rPr lang="ru-RU" b="1" i="1" dirty="0" smtClean="0">
                <a:solidFill>
                  <a:srgbClr val="00B050"/>
                </a:solidFill>
              </a:rPr>
              <a:t/>
            </a:r>
            <a:br>
              <a:rPr lang="ru-RU" b="1" i="1" dirty="0" smtClean="0">
                <a:solidFill>
                  <a:srgbClr val="00B050"/>
                </a:solidFill>
              </a:rPr>
            </a:br>
            <a:r>
              <a:rPr lang="ru-RU" b="1" i="1" dirty="0" err="1" smtClean="0">
                <a:solidFill>
                  <a:srgbClr val="00B050"/>
                </a:solidFill>
              </a:rPr>
              <a:t>насправді</a:t>
            </a:r>
            <a:r>
              <a:rPr lang="ru-RU" b="1" i="1" dirty="0" smtClean="0">
                <a:solidFill>
                  <a:srgbClr val="00B050"/>
                </a:solidFill>
              </a:rPr>
              <a:t> </a:t>
            </a:r>
            <a:r>
              <a:rPr lang="ru-RU" b="1" i="1" dirty="0" err="1" smtClean="0">
                <a:solidFill>
                  <a:srgbClr val="00B050"/>
                </a:solidFill>
              </a:rPr>
              <a:t>нічого</a:t>
            </a:r>
            <a:r>
              <a:rPr lang="ru-RU" b="1" i="1" dirty="0" smtClean="0">
                <a:solidFill>
                  <a:srgbClr val="00B050"/>
                </a:solidFill>
              </a:rPr>
              <a:t> не знаю,</a:t>
            </a:r>
            <a:br>
              <a:rPr lang="ru-RU" b="1" i="1" dirty="0" smtClean="0">
                <a:solidFill>
                  <a:srgbClr val="00B050"/>
                </a:solidFill>
              </a:rPr>
            </a:br>
            <a:r>
              <a:rPr lang="ru-RU" b="1" i="1" dirty="0" smtClean="0">
                <a:solidFill>
                  <a:srgbClr val="00B050"/>
                </a:solidFill>
              </a:rPr>
              <a:t>а вони, </a:t>
            </a:r>
            <a:r>
              <a:rPr lang="ru-RU" b="1" i="1" dirty="0" err="1" smtClean="0">
                <a:solidFill>
                  <a:srgbClr val="00B050"/>
                </a:solidFill>
              </a:rPr>
              <a:t>нічого</a:t>
            </a:r>
            <a:r>
              <a:rPr lang="ru-RU" b="1" i="1" dirty="0" smtClean="0">
                <a:solidFill>
                  <a:srgbClr val="00B050"/>
                </a:solidFill>
              </a:rPr>
              <a:t> не </a:t>
            </a:r>
            <a:r>
              <a:rPr lang="ru-RU" b="1" i="1" dirty="0" err="1" smtClean="0">
                <a:solidFill>
                  <a:srgbClr val="00B050"/>
                </a:solidFill>
              </a:rPr>
              <a:t>знаючи</a:t>
            </a:r>
            <a:r>
              <a:rPr lang="ru-RU" b="1" i="1" dirty="0" smtClean="0">
                <a:solidFill>
                  <a:srgbClr val="00B050"/>
                </a:solidFill>
              </a:rPr>
              <a:t>,</a:t>
            </a:r>
            <a:br>
              <a:rPr lang="ru-RU" b="1" i="1" dirty="0" smtClean="0">
                <a:solidFill>
                  <a:srgbClr val="00B050"/>
                </a:solidFill>
              </a:rPr>
            </a:br>
            <a:r>
              <a:rPr lang="ru-RU" b="1" i="1" dirty="0" err="1" smtClean="0">
                <a:solidFill>
                  <a:srgbClr val="00B050"/>
                </a:solidFill>
              </a:rPr>
              <a:t>думають</a:t>
            </a:r>
            <a:r>
              <a:rPr lang="ru-RU" b="1" i="1" dirty="0" smtClean="0">
                <a:solidFill>
                  <a:srgbClr val="00B050"/>
                </a:solidFill>
              </a:rPr>
              <a:t>, </a:t>
            </a:r>
            <a:r>
              <a:rPr lang="ru-RU" b="1" i="1" dirty="0" err="1" smtClean="0">
                <a:solidFill>
                  <a:srgbClr val="00B050"/>
                </a:solidFill>
              </a:rPr>
              <a:t>що</a:t>
            </a:r>
            <a:r>
              <a:rPr lang="ru-RU" b="1" i="1" dirty="0" smtClean="0">
                <a:solidFill>
                  <a:srgbClr val="00B050"/>
                </a:solidFill>
              </a:rPr>
              <a:t> </a:t>
            </a:r>
            <a:r>
              <a:rPr lang="ru-RU" b="1" i="1" dirty="0" err="1" smtClean="0">
                <a:solidFill>
                  <a:srgbClr val="00B050"/>
                </a:solidFill>
              </a:rPr>
              <a:t>знають</a:t>
            </a:r>
            <a:r>
              <a:rPr lang="ru-RU" b="1" i="1" dirty="0" smtClean="0">
                <a:solidFill>
                  <a:srgbClr val="00B050"/>
                </a:solidFill>
              </a:rPr>
              <a:t> все .</a:t>
            </a:r>
          </a:p>
          <a:p>
            <a:pPr fontAlgn="base"/>
            <a:r>
              <a:rPr lang="ru-RU" b="1" dirty="0" err="1" smtClean="0">
                <a:solidFill>
                  <a:srgbClr val="0070C0"/>
                </a:solidFill>
              </a:rPr>
              <a:t>стилі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навчання</a:t>
            </a: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37% -</a:t>
            </a:r>
            <a:r>
              <a:rPr lang="ru-RU" b="1" dirty="0" err="1" smtClean="0">
                <a:solidFill>
                  <a:srgbClr val="0070C0"/>
                </a:solidFill>
              </a:rPr>
              <a:t>кінестетичний</a:t>
            </a: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34% - </a:t>
            </a:r>
            <a:r>
              <a:rPr lang="ru-RU" b="1" dirty="0" err="1" smtClean="0">
                <a:solidFill>
                  <a:srgbClr val="0070C0"/>
                </a:solidFill>
              </a:rPr>
              <a:t>слуховий</a:t>
            </a: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29% - </a:t>
            </a:r>
            <a:r>
              <a:rPr lang="ru-RU" b="1" dirty="0" err="1" smtClean="0">
                <a:solidFill>
                  <a:srgbClr val="0070C0"/>
                </a:solidFill>
              </a:rPr>
              <a:t>візуальний</a:t>
            </a: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(</a:t>
            </a:r>
            <a:r>
              <a:rPr lang="ru-RU" b="1" dirty="0" err="1" smtClean="0">
                <a:solidFill>
                  <a:srgbClr val="0070C0"/>
                </a:solidFill>
              </a:rPr>
              <a:t>визначення</a:t>
            </a:r>
            <a:r>
              <a:rPr lang="ru-RU" b="1" dirty="0" smtClean="0">
                <a:solidFill>
                  <a:srgbClr val="0070C0"/>
                </a:solidFill>
              </a:rPr>
              <a:t> стилю </a:t>
            </a:r>
            <a:r>
              <a:rPr lang="ru-RU" b="1" dirty="0" err="1" smtClean="0">
                <a:solidFill>
                  <a:srgbClr val="0070C0"/>
                </a:solidFill>
              </a:rPr>
              <a:t>навчання</a:t>
            </a:r>
            <a:r>
              <a:rPr lang="ru-RU" b="1" dirty="0" smtClean="0">
                <a:solidFill>
                  <a:srgbClr val="0070C0"/>
                </a:solidFill>
              </a:rPr>
              <a:t>)</a:t>
            </a:r>
          </a:p>
          <a:p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4343400"/>
            <a:ext cx="1577779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8229600" cy="1066800"/>
          </a:xfrm>
        </p:spPr>
        <p:txBody>
          <a:bodyPr/>
          <a:lstStyle/>
          <a:p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таке</a:t>
            </a:r>
            <a:r>
              <a:rPr lang="ru-RU" dirty="0" smtClean="0"/>
              <a:t> </a:t>
            </a:r>
            <a:r>
              <a:rPr lang="ru-RU" dirty="0" err="1" smtClean="0"/>
              <a:t>уява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905000"/>
            <a:ext cx="7924800" cy="4191000"/>
          </a:xfrm>
        </p:spPr>
        <p:txBody>
          <a:bodyPr/>
          <a:lstStyle/>
          <a:p>
            <a:r>
              <a:rPr lang="ru-RU" dirty="0" err="1" smtClean="0"/>
              <a:t>Уява</a:t>
            </a:r>
            <a:r>
              <a:rPr lang="ru-RU" dirty="0" smtClean="0"/>
              <a:t> —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здатність</a:t>
            </a:r>
            <a:r>
              <a:rPr lang="ru-RU" dirty="0" smtClean="0"/>
              <a:t> до </a:t>
            </a:r>
            <a:r>
              <a:rPr lang="ru-RU" dirty="0" err="1" smtClean="0"/>
              <a:t>створення</a:t>
            </a:r>
            <a:r>
              <a:rPr lang="ru-RU" dirty="0" smtClean="0"/>
              <a:t> </a:t>
            </a:r>
            <a:r>
              <a:rPr lang="ru-RU" dirty="0" err="1" smtClean="0"/>
              <a:t>нових</a:t>
            </a:r>
            <a:r>
              <a:rPr lang="ru-RU" dirty="0" smtClean="0"/>
              <a:t> </a:t>
            </a:r>
            <a:r>
              <a:rPr lang="ru-RU" dirty="0" err="1" smtClean="0"/>
              <a:t>образів</a:t>
            </a:r>
            <a:r>
              <a:rPr lang="ru-RU" dirty="0" smtClean="0"/>
              <a:t>,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вміння</a:t>
            </a:r>
            <a:r>
              <a:rPr lang="ru-RU" dirty="0" smtClean="0"/>
              <a:t> </a:t>
            </a:r>
            <a:r>
              <a:rPr lang="ru-RU" dirty="0" err="1" smtClean="0"/>
              <a:t>помічати</a:t>
            </a:r>
            <a:r>
              <a:rPr lang="ru-RU" dirty="0" smtClean="0"/>
              <a:t> </a:t>
            </a:r>
            <a:r>
              <a:rPr lang="ru-RU" dirty="0" err="1" smtClean="0"/>
              <a:t>властивості</a:t>
            </a:r>
            <a:r>
              <a:rPr lang="ru-RU" dirty="0" smtClean="0"/>
              <a:t> </a:t>
            </a:r>
            <a:r>
              <a:rPr lang="ru-RU" dirty="0" err="1" smtClean="0"/>
              <a:t>предметів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переносити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одного предмета на </a:t>
            </a:r>
            <a:r>
              <a:rPr lang="ru-RU" dirty="0" err="1" smtClean="0"/>
              <a:t>інший</a:t>
            </a:r>
            <a:r>
              <a:rPr lang="ru-RU" dirty="0" smtClean="0"/>
              <a:t>, по - новому </a:t>
            </a:r>
            <a:r>
              <a:rPr lang="ru-RU" dirty="0" err="1" smtClean="0"/>
              <a:t>комбінуючи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Уява</a:t>
            </a:r>
            <a:r>
              <a:rPr lang="ru-RU" dirty="0" smtClean="0"/>
              <a:t> </a:t>
            </a:r>
            <a:r>
              <a:rPr lang="ru-RU" dirty="0" err="1" smtClean="0"/>
              <a:t>тісно</a:t>
            </a:r>
            <a:r>
              <a:rPr lang="ru-RU" dirty="0" smtClean="0"/>
              <a:t> </a:t>
            </a:r>
            <a:r>
              <a:rPr lang="ru-RU" dirty="0" err="1" smtClean="0"/>
              <a:t>пов’язана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мисленням</a:t>
            </a:r>
            <a:r>
              <a:rPr lang="ru-RU" dirty="0" smtClean="0"/>
              <a:t>, вона </a:t>
            </a:r>
            <a:r>
              <a:rPr lang="ru-RU" dirty="0" err="1" smtClean="0"/>
              <a:t>притаманна</a:t>
            </a:r>
            <a:r>
              <a:rPr lang="ru-RU" dirty="0" smtClean="0"/>
              <a:t> </a:t>
            </a:r>
            <a:r>
              <a:rPr lang="ru-RU" dirty="0" err="1" smtClean="0"/>
              <a:t>кожній</a:t>
            </a:r>
            <a:r>
              <a:rPr lang="ru-RU" dirty="0" smtClean="0"/>
              <a:t> </a:t>
            </a:r>
            <a:r>
              <a:rPr lang="ru-RU" dirty="0" err="1" smtClean="0"/>
              <a:t>людині</a:t>
            </a:r>
            <a:r>
              <a:rPr lang="ru-RU" dirty="0" smtClean="0"/>
              <a:t>.</a:t>
            </a:r>
          </a:p>
          <a:p>
            <a:r>
              <a:rPr lang="ru-RU" dirty="0" smtClean="0"/>
              <a:t>Тому наше </a:t>
            </a:r>
            <a:r>
              <a:rPr lang="ru-RU" dirty="0" err="1" smtClean="0"/>
              <a:t>завдання</a:t>
            </a:r>
            <a:r>
              <a:rPr lang="ru-RU" dirty="0" smtClean="0"/>
              <a:t> — </a:t>
            </a:r>
            <a:r>
              <a:rPr lang="ru-RU" dirty="0" err="1" smtClean="0"/>
              <a:t>навчитися</a:t>
            </a:r>
            <a:r>
              <a:rPr lang="ru-RU" dirty="0" smtClean="0"/>
              <a:t> правильно </a:t>
            </a:r>
            <a:r>
              <a:rPr lang="ru-RU" dirty="0" err="1" smtClean="0"/>
              <a:t>мислити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4343400"/>
            <a:ext cx="1577779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Розрізняють</a:t>
            </a:r>
            <a:r>
              <a:rPr lang="ru-RU" dirty="0" smtClean="0"/>
              <a:t> три </a:t>
            </a:r>
            <a:r>
              <a:rPr lang="ru-RU" dirty="0" err="1" smtClean="0"/>
              <a:t>рівні</a:t>
            </a:r>
            <a:r>
              <a:rPr lang="ru-RU" dirty="0" smtClean="0"/>
              <a:t> </a:t>
            </a:r>
            <a:r>
              <a:rPr lang="ru-RU" dirty="0" err="1" smtClean="0"/>
              <a:t>засвоєння</a:t>
            </a:r>
            <a:r>
              <a:rPr lang="ru-RU" dirty="0" smtClean="0"/>
              <a:t> </a:t>
            </a:r>
            <a:r>
              <a:rPr lang="ru-RU" dirty="0" err="1" smtClean="0"/>
              <a:t>інформації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перший — </a:t>
            </a:r>
            <a:r>
              <a:rPr lang="ru-RU" dirty="0" err="1" smtClean="0"/>
              <a:t>запам’ятовування</a:t>
            </a:r>
            <a:r>
              <a:rPr lang="ru-RU" dirty="0" smtClean="0"/>
              <a:t> та подальше </a:t>
            </a:r>
            <a:r>
              <a:rPr lang="ru-RU" dirty="0" err="1" smtClean="0"/>
              <a:t>відтворення</a:t>
            </a:r>
            <a:r>
              <a:rPr lang="ru-RU" dirty="0" smtClean="0"/>
              <a:t> </a:t>
            </a:r>
            <a:r>
              <a:rPr lang="ru-RU" dirty="0" err="1" smtClean="0"/>
              <a:t>матеріалу</a:t>
            </a:r>
            <a:r>
              <a:rPr lang="ru-RU" dirty="0" smtClean="0"/>
              <a:t> (</a:t>
            </a:r>
            <a:r>
              <a:rPr lang="ru-RU" dirty="0" err="1" smtClean="0"/>
              <a:t>цей</a:t>
            </a:r>
            <a:r>
              <a:rPr lang="ru-RU" dirty="0" smtClean="0"/>
              <a:t> </a:t>
            </a:r>
            <a:r>
              <a:rPr lang="ru-RU" dirty="0" err="1" smtClean="0"/>
              <a:t>рівень</a:t>
            </a:r>
            <a:r>
              <a:rPr lang="ru-RU" dirty="0" smtClean="0"/>
              <a:t> </a:t>
            </a:r>
            <a:r>
              <a:rPr lang="ru-RU" dirty="0" err="1" smtClean="0"/>
              <a:t>сприяє</a:t>
            </a:r>
            <a:r>
              <a:rPr lang="ru-RU" dirty="0" smtClean="0"/>
              <a:t> </a:t>
            </a:r>
            <a:r>
              <a:rPr lang="ru-RU" dirty="0" err="1" smtClean="0"/>
              <a:t>накопиченню</a:t>
            </a:r>
            <a:r>
              <a:rPr lang="ru-RU" dirty="0" smtClean="0"/>
              <a:t> </a:t>
            </a:r>
            <a:r>
              <a:rPr lang="ru-RU" dirty="0" err="1" smtClean="0"/>
              <a:t>знань</a:t>
            </a:r>
            <a:r>
              <a:rPr lang="ru-RU" dirty="0" smtClean="0"/>
              <a:t>, </a:t>
            </a:r>
            <a:r>
              <a:rPr lang="ru-RU" dirty="0" err="1" smtClean="0"/>
              <a:t>фактів</a:t>
            </a:r>
            <a:r>
              <a:rPr lang="ru-RU" dirty="0" smtClean="0"/>
              <a:t>, </a:t>
            </a:r>
            <a:r>
              <a:rPr lang="ru-RU" dirty="0" err="1" smtClean="0"/>
              <a:t>наукової</a:t>
            </a:r>
            <a:r>
              <a:rPr lang="ru-RU" dirty="0" smtClean="0"/>
              <a:t> </a:t>
            </a:r>
            <a:r>
              <a:rPr lang="ru-RU" dirty="0" err="1" smtClean="0"/>
              <a:t>інформації</a:t>
            </a:r>
            <a:r>
              <a:rPr lang="ru-RU" dirty="0" smtClean="0"/>
              <a:t>);</a:t>
            </a:r>
          </a:p>
          <a:p>
            <a:r>
              <a:rPr lang="ru-RU" dirty="0" err="1" smtClean="0"/>
              <a:t>другий</a:t>
            </a:r>
            <a:r>
              <a:rPr lang="ru-RU" dirty="0" smtClean="0"/>
              <a:t> — </a:t>
            </a:r>
            <a:r>
              <a:rPr lang="ru-RU" dirty="0" err="1" smtClean="0"/>
              <a:t>застосування</a:t>
            </a:r>
            <a:r>
              <a:rPr lang="ru-RU" dirty="0" smtClean="0"/>
              <a:t> </a:t>
            </a:r>
            <a:r>
              <a:rPr lang="ru-RU" dirty="0" err="1" smtClean="0"/>
              <a:t>інформації</a:t>
            </a:r>
            <a:r>
              <a:rPr lang="ru-RU" dirty="0" smtClean="0"/>
              <a:t>, </a:t>
            </a:r>
            <a:r>
              <a:rPr lang="ru-RU" dirty="0" err="1" smtClean="0"/>
              <a:t>знань</a:t>
            </a:r>
            <a:r>
              <a:rPr lang="ru-RU" dirty="0" smtClean="0"/>
              <a:t> на </a:t>
            </a:r>
            <a:r>
              <a:rPr lang="ru-RU" dirty="0" err="1" smtClean="0"/>
              <a:t>практиці</a:t>
            </a:r>
            <a:r>
              <a:rPr lang="ru-RU" dirty="0" smtClean="0"/>
              <a:t>, </a:t>
            </a:r>
            <a:r>
              <a:rPr lang="ru-RU" dirty="0" err="1" smtClean="0"/>
              <a:t>уміння</a:t>
            </a:r>
            <a:r>
              <a:rPr lang="ru-RU" dirty="0" smtClean="0"/>
              <a:t> </a:t>
            </a:r>
            <a:r>
              <a:rPr lang="ru-RU" dirty="0" err="1" smtClean="0"/>
              <a:t>використовувати</a:t>
            </a:r>
            <a:r>
              <a:rPr lang="ru-RU" dirty="0" smtClean="0"/>
              <a:t> </a:t>
            </a:r>
            <a:r>
              <a:rPr lang="ru-RU" dirty="0" err="1" smtClean="0"/>
              <a:t>знання</a:t>
            </a:r>
            <a:r>
              <a:rPr lang="ru-RU" dirty="0" smtClean="0"/>
              <a:t> в </a:t>
            </a:r>
            <a:r>
              <a:rPr lang="ru-RU" dirty="0" err="1" smtClean="0"/>
              <a:t>подібній</a:t>
            </a:r>
            <a:r>
              <a:rPr lang="ru-RU" dirty="0" smtClean="0"/>
              <a:t> </a:t>
            </a:r>
            <a:r>
              <a:rPr lang="ru-RU" dirty="0" err="1" smtClean="0"/>
              <a:t>ситуації</a:t>
            </a:r>
            <a:r>
              <a:rPr lang="ru-RU" dirty="0" smtClean="0"/>
              <a:t>, за шаблоном;</a:t>
            </a:r>
          </a:p>
          <a:p>
            <a:r>
              <a:rPr lang="ru-RU" dirty="0" err="1" smtClean="0"/>
              <a:t>третій</a:t>
            </a:r>
            <a:r>
              <a:rPr lang="ru-RU" dirty="0" smtClean="0"/>
              <a:t> — </a:t>
            </a:r>
            <a:r>
              <a:rPr lang="ru-RU" dirty="0" err="1" smtClean="0"/>
              <a:t>застосування</a:t>
            </a:r>
            <a:r>
              <a:rPr lang="ru-RU" dirty="0" smtClean="0"/>
              <a:t> </a:t>
            </a:r>
            <a:r>
              <a:rPr lang="ru-RU" dirty="0" err="1" smtClean="0"/>
              <a:t>знань</a:t>
            </a:r>
            <a:r>
              <a:rPr lang="ru-RU" dirty="0" smtClean="0"/>
              <a:t> у </a:t>
            </a:r>
            <a:r>
              <a:rPr lang="ru-RU" dirty="0" err="1" smtClean="0"/>
              <a:t>нестандартній</a:t>
            </a:r>
            <a:r>
              <a:rPr lang="ru-RU" dirty="0" smtClean="0"/>
              <a:t>, </a:t>
            </a:r>
            <a:r>
              <a:rPr lang="ru-RU" dirty="0" err="1" smtClean="0"/>
              <a:t>оригінальній</a:t>
            </a:r>
            <a:r>
              <a:rPr lang="ru-RU" dirty="0" smtClean="0"/>
              <a:t> </a:t>
            </a:r>
            <a:r>
              <a:rPr lang="ru-RU" dirty="0" err="1" smtClean="0"/>
              <a:t>ситуації</a:t>
            </a:r>
            <a:r>
              <a:rPr lang="ru-RU" dirty="0" smtClean="0"/>
              <a:t>, </a:t>
            </a:r>
            <a:r>
              <a:rPr lang="ru-RU" dirty="0" err="1" smtClean="0"/>
              <a:t>творчий</a:t>
            </a:r>
            <a:r>
              <a:rPr lang="ru-RU" dirty="0" smtClean="0"/>
              <a:t> </a:t>
            </a:r>
            <a:r>
              <a:rPr lang="ru-RU" dirty="0" err="1" smtClean="0"/>
              <a:t>підхід</a:t>
            </a:r>
            <a:r>
              <a:rPr lang="ru-RU" dirty="0" smtClean="0"/>
              <a:t> до </a:t>
            </a:r>
            <a:r>
              <a:rPr lang="ru-RU" dirty="0" err="1" smtClean="0"/>
              <a:t>розв’язання</a:t>
            </a:r>
            <a:r>
              <a:rPr lang="ru-RU" dirty="0" smtClean="0"/>
              <a:t> задач, </a:t>
            </a:r>
            <a:r>
              <a:rPr lang="ru-RU" dirty="0" err="1" smtClean="0"/>
              <a:t>трансформація</a:t>
            </a:r>
            <a:r>
              <a:rPr lang="ru-RU" dirty="0" smtClean="0"/>
              <a:t> та </a:t>
            </a:r>
            <a:r>
              <a:rPr lang="ru-RU" dirty="0" err="1" smtClean="0"/>
              <a:t>комбінація</a:t>
            </a:r>
            <a:r>
              <a:rPr lang="ru-RU" dirty="0" smtClean="0"/>
              <a:t> </a:t>
            </a:r>
            <a:r>
              <a:rPr lang="ru-RU" dirty="0" err="1" smtClean="0"/>
              <a:t>знань</a:t>
            </a:r>
            <a:r>
              <a:rPr lang="ru-RU" dirty="0" smtClean="0"/>
              <a:t>, </a:t>
            </a:r>
            <a:r>
              <a:rPr lang="ru-RU" dirty="0" err="1" smtClean="0"/>
              <a:t>самостійне</a:t>
            </a:r>
            <a:r>
              <a:rPr lang="ru-RU" dirty="0" smtClean="0"/>
              <a:t> </a:t>
            </a:r>
            <a:r>
              <a:rPr lang="ru-RU" dirty="0" err="1" smtClean="0"/>
              <a:t>оцінювання</a:t>
            </a:r>
            <a:r>
              <a:rPr lang="ru-RU" dirty="0" smtClean="0"/>
              <a:t> </a:t>
            </a:r>
            <a:r>
              <a:rPr lang="ru-RU" dirty="0" err="1" smtClean="0"/>
              <a:t>явищ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4343400"/>
            <a:ext cx="1577779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/>
          <a:lstStyle/>
          <a:p>
            <a:r>
              <a:rPr lang="ru-RU" dirty="0" err="1" smtClean="0"/>
              <a:t>Активне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пасивне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676400"/>
            <a:ext cx="8229600" cy="4325112"/>
          </a:xfrm>
        </p:spPr>
        <p:txBody>
          <a:bodyPr>
            <a:normAutofit/>
          </a:bodyPr>
          <a:lstStyle/>
          <a:p>
            <a:r>
              <a:rPr lang="ru-RU" dirty="0" err="1" smtClean="0"/>
              <a:t>Загалом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бути </a:t>
            </a:r>
            <a:r>
              <a:rPr lang="ru-RU" dirty="0" err="1" smtClean="0"/>
              <a:t>активним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пасивним</a:t>
            </a:r>
            <a:r>
              <a:rPr lang="ru-RU" dirty="0" smtClean="0"/>
              <a:t> </a:t>
            </a:r>
            <a:r>
              <a:rPr lang="ru-RU" dirty="0" err="1" smtClean="0"/>
              <a:t>Особливістю</a:t>
            </a:r>
            <a:r>
              <a:rPr lang="ru-RU" dirty="0" smtClean="0"/>
              <a:t> </a:t>
            </a:r>
            <a:r>
              <a:rPr lang="ru-RU" dirty="0" err="1" smtClean="0"/>
              <a:t>активної</a:t>
            </a:r>
            <a:r>
              <a:rPr lang="ru-RU" dirty="0" smtClean="0"/>
              <a:t> </a:t>
            </a:r>
            <a:r>
              <a:rPr lang="ru-RU" dirty="0" err="1" smtClean="0"/>
              <a:t>форми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те,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час такого </a:t>
            </a:r>
            <a:r>
              <a:rPr lang="ru-RU" dirty="0" err="1" smtClean="0"/>
              <a:t>навчання</a:t>
            </a:r>
            <a:r>
              <a:rPr lang="ru-RU" dirty="0" smtClean="0"/>
              <a:t> </a:t>
            </a:r>
            <a:r>
              <a:rPr lang="ru-RU" dirty="0" err="1" smtClean="0"/>
              <a:t>ви</a:t>
            </a:r>
            <a:r>
              <a:rPr lang="ru-RU" dirty="0" smtClean="0"/>
              <a:t> можете </a:t>
            </a:r>
            <a:r>
              <a:rPr lang="ru-RU" dirty="0" err="1" smtClean="0"/>
              <a:t>помилитись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помітити</a:t>
            </a:r>
            <a:r>
              <a:rPr lang="ru-RU" dirty="0" smtClean="0"/>
              <a:t> </a:t>
            </a:r>
            <a:r>
              <a:rPr lang="ru-RU" dirty="0" err="1" smtClean="0"/>
              <a:t>цю</a:t>
            </a:r>
            <a:r>
              <a:rPr lang="ru-RU" dirty="0" smtClean="0"/>
              <a:t> </a:t>
            </a:r>
            <a:r>
              <a:rPr lang="ru-RU" dirty="0" err="1" smtClean="0"/>
              <a:t>помилку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4343400"/>
            <a:ext cx="1577779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3733800"/>
            <a:ext cx="4876800" cy="245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32511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При </a:t>
            </a:r>
            <a:r>
              <a:rPr lang="ru-RU" dirty="0" err="1" smtClean="0"/>
              <a:t>пасивному</a:t>
            </a:r>
            <a:r>
              <a:rPr lang="ru-RU" dirty="0" smtClean="0"/>
              <a:t> </a:t>
            </a:r>
            <a:r>
              <a:rPr lang="ru-RU" dirty="0" err="1" smtClean="0"/>
              <a:t>навчанні</a:t>
            </a:r>
            <a:r>
              <a:rPr lang="ru-RU" dirty="0" smtClean="0"/>
              <a:t>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не можете </a:t>
            </a:r>
            <a:r>
              <a:rPr lang="ru-RU" dirty="0" err="1" smtClean="0"/>
              <a:t>помилитися</a:t>
            </a:r>
            <a:r>
              <a:rPr lang="ru-RU" dirty="0" smtClean="0"/>
              <a:t>, </a:t>
            </a:r>
            <a:r>
              <a:rPr lang="ru-RU" dirty="0" err="1" smtClean="0"/>
              <a:t>або</a:t>
            </a:r>
            <a:r>
              <a:rPr lang="ru-RU" dirty="0" smtClean="0"/>
              <a:t> не можете </a:t>
            </a:r>
            <a:r>
              <a:rPr lang="ru-RU" dirty="0" err="1" smtClean="0"/>
              <a:t>помітити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ви</a:t>
            </a:r>
            <a:r>
              <a:rPr lang="ru-RU" dirty="0" smtClean="0"/>
              <a:t> -</a:t>
            </a:r>
            <a:r>
              <a:rPr lang="ru-RU" dirty="0" err="1" smtClean="0"/>
              <a:t>правити</a:t>
            </a:r>
            <a:r>
              <a:rPr lang="ru-RU" dirty="0" smtClean="0"/>
              <a:t> </a:t>
            </a:r>
            <a:r>
              <a:rPr lang="ru-RU" dirty="0" err="1" smtClean="0"/>
              <a:t>помилку</a:t>
            </a:r>
            <a:r>
              <a:rPr lang="ru-RU" dirty="0" smtClean="0"/>
              <a:t>. До </a:t>
            </a:r>
            <a:r>
              <a:rPr lang="ru-RU" dirty="0" err="1" smtClean="0"/>
              <a:t>пасивних</a:t>
            </a:r>
            <a:r>
              <a:rPr lang="ru-RU" dirty="0" smtClean="0"/>
              <a:t> форм </a:t>
            </a:r>
            <a:r>
              <a:rPr lang="ru-RU" dirty="0" err="1" smtClean="0"/>
              <a:t>навчання</a:t>
            </a:r>
            <a:r>
              <a:rPr lang="ru-RU" dirty="0" smtClean="0"/>
              <a:t> належать </a:t>
            </a:r>
            <a:r>
              <a:rPr lang="ru-RU" dirty="0" err="1" smtClean="0"/>
              <a:t>читання</a:t>
            </a:r>
            <a:r>
              <a:rPr lang="ru-RU" dirty="0" smtClean="0"/>
              <a:t>, </a:t>
            </a:r>
            <a:r>
              <a:rPr lang="ru-RU" dirty="0" err="1" smtClean="0"/>
              <a:t>прослухо</a:t>
            </a:r>
            <a:r>
              <a:rPr lang="ru-RU" dirty="0" smtClean="0"/>
              <a:t> -</a:t>
            </a:r>
            <a:r>
              <a:rPr lang="ru-RU" dirty="0" err="1" smtClean="0"/>
              <a:t>вування</a:t>
            </a:r>
            <a:r>
              <a:rPr lang="ru-RU" dirty="0" smtClean="0"/>
              <a:t> </a:t>
            </a:r>
            <a:r>
              <a:rPr lang="ru-RU" dirty="0" err="1" smtClean="0"/>
              <a:t>розповіді</a:t>
            </a:r>
            <a:r>
              <a:rPr lang="ru-RU" dirty="0" smtClean="0"/>
              <a:t> </a:t>
            </a:r>
            <a:r>
              <a:rPr lang="ru-RU" dirty="0" err="1" smtClean="0"/>
              <a:t>вчителя</a:t>
            </a:r>
            <a:r>
              <a:rPr lang="ru-RU" dirty="0" smtClean="0"/>
              <a:t>, перегляд </a:t>
            </a:r>
            <a:r>
              <a:rPr lang="ru-RU" dirty="0" err="1" smtClean="0"/>
              <a:t>відеоуроків</a:t>
            </a:r>
            <a:r>
              <a:rPr lang="ru-RU" dirty="0" smtClean="0"/>
              <a:t>, </a:t>
            </a:r>
            <a:r>
              <a:rPr lang="ru-RU" dirty="0" err="1" smtClean="0"/>
              <a:t>прослуховування</a:t>
            </a:r>
            <a:r>
              <a:rPr lang="ru-RU" dirty="0" smtClean="0"/>
              <a:t> теле -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радіопередач</a:t>
            </a:r>
            <a:r>
              <a:rPr lang="ru-RU" dirty="0" smtClean="0"/>
              <a:t>, </a:t>
            </a:r>
            <a:r>
              <a:rPr lang="ru-RU" dirty="0" err="1" smtClean="0"/>
              <a:t>бездумне</a:t>
            </a:r>
            <a:r>
              <a:rPr lang="ru-RU" dirty="0" smtClean="0"/>
              <a:t> </a:t>
            </a:r>
            <a:r>
              <a:rPr lang="ru-RU" dirty="0" err="1" smtClean="0"/>
              <a:t>конспектування</a:t>
            </a:r>
            <a:r>
              <a:rPr lang="ru-RU" dirty="0" smtClean="0"/>
              <a:t>, </a:t>
            </a:r>
            <a:r>
              <a:rPr lang="ru-RU" dirty="0" err="1" smtClean="0"/>
              <a:t>бездумне</a:t>
            </a:r>
            <a:r>
              <a:rPr lang="ru-RU" dirty="0" smtClean="0"/>
              <a:t> </a:t>
            </a:r>
            <a:r>
              <a:rPr lang="ru-RU" dirty="0" err="1" smtClean="0"/>
              <a:t>зазубрювання</a:t>
            </a:r>
            <a:r>
              <a:rPr lang="ru-RU" dirty="0" smtClean="0"/>
              <a:t>. До актив них форм — </a:t>
            </a:r>
            <a:r>
              <a:rPr lang="ru-RU" dirty="0" err="1" smtClean="0"/>
              <a:t>розв’язування</a:t>
            </a:r>
            <a:r>
              <a:rPr lang="ru-RU" dirty="0" smtClean="0"/>
              <a:t> </a:t>
            </a:r>
            <a:r>
              <a:rPr lang="ru-RU" dirty="0" err="1" smtClean="0"/>
              <a:t>ситуативних</a:t>
            </a:r>
            <a:r>
              <a:rPr lang="ru-RU" dirty="0" smtClean="0"/>
              <a:t> задач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вправ</a:t>
            </a:r>
            <a:r>
              <a:rPr lang="ru-RU" dirty="0" smtClean="0"/>
              <a:t>, </a:t>
            </a:r>
            <a:r>
              <a:rPr lang="ru-RU" dirty="0" err="1" smtClean="0"/>
              <a:t>вдумливе</a:t>
            </a:r>
            <a:r>
              <a:rPr lang="ru-RU" dirty="0" smtClean="0"/>
              <a:t> конспекту </a:t>
            </a:r>
            <a:r>
              <a:rPr lang="ru-RU" dirty="0" err="1" smtClean="0"/>
              <a:t>вання</a:t>
            </a:r>
            <a:r>
              <a:rPr lang="ru-RU" dirty="0" smtClean="0"/>
              <a:t>, </a:t>
            </a:r>
            <a:r>
              <a:rPr lang="ru-RU" dirty="0" err="1" smtClean="0"/>
              <a:t>пояснення</a:t>
            </a:r>
            <a:r>
              <a:rPr lang="ru-RU" dirty="0" smtClean="0"/>
              <a:t> </a:t>
            </a:r>
            <a:r>
              <a:rPr lang="ru-RU" dirty="0" err="1" smtClean="0"/>
              <a:t>матеріалу</a:t>
            </a:r>
            <a:r>
              <a:rPr lang="ru-RU" dirty="0" smtClean="0"/>
              <a:t> </a:t>
            </a:r>
            <a:r>
              <a:rPr lang="ru-RU" dirty="0" err="1" smtClean="0"/>
              <a:t>товаришам</a:t>
            </a:r>
            <a:r>
              <a:rPr lang="ru-RU" dirty="0" smtClean="0"/>
              <a:t>, </a:t>
            </a:r>
            <a:r>
              <a:rPr lang="ru-RU" dirty="0" err="1" smtClean="0"/>
              <a:t>вдумливе</a:t>
            </a:r>
            <a:r>
              <a:rPr lang="ru-RU" dirty="0" smtClean="0"/>
              <a:t> </a:t>
            </a:r>
            <a:r>
              <a:rPr lang="ru-RU" dirty="0" err="1" smtClean="0"/>
              <a:t>заучування</a:t>
            </a:r>
            <a:r>
              <a:rPr lang="ru-RU" dirty="0" smtClean="0"/>
              <a:t>, </a:t>
            </a:r>
            <a:r>
              <a:rPr lang="ru-RU" dirty="0" err="1" smtClean="0"/>
              <a:t>активність</a:t>
            </a:r>
            <a:r>
              <a:rPr lang="ru-RU" dirty="0" smtClean="0"/>
              <a:t> на уроках.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4343400"/>
            <a:ext cx="1577779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4572000"/>
            <a:ext cx="4114800" cy="1899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32511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Активна форма </a:t>
            </a:r>
            <a:r>
              <a:rPr lang="ru-RU" dirty="0" err="1" smtClean="0"/>
              <a:t>ефективніша</a:t>
            </a:r>
            <a:r>
              <a:rPr lang="ru-RU" dirty="0" smtClean="0"/>
              <a:t> за </a:t>
            </a:r>
            <a:r>
              <a:rPr lang="ru-RU" dirty="0" err="1" smtClean="0"/>
              <a:t>пасивну</a:t>
            </a:r>
            <a:r>
              <a:rPr lang="ru-RU" dirty="0" smtClean="0"/>
              <a:t>, тому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інформація</a:t>
            </a:r>
            <a:r>
              <a:rPr lang="ru-RU" dirty="0" smtClean="0"/>
              <a:t> </a:t>
            </a:r>
            <a:r>
              <a:rPr lang="ru-RU" dirty="0" err="1" smtClean="0"/>
              <a:t>запам’ятовується</a:t>
            </a:r>
            <a:r>
              <a:rPr lang="ru-RU" dirty="0" smtClean="0"/>
              <a:t> </a:t>
            </a:r>
            <a:r>
              <a:rPr lang="ru-RU" dirty="0" err="1" smtClean="0"/>
              <a:t>надійніше</a:t>
            </a:r>
            <a:r>
              <a:rPr lang="ru-RU" dirty="0" smtClean="0"/>
              <a:t>, </a:t>
            </a:r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нею </a:t>
            </a:r>
            <a:r>
              <a:rPr lang="ru-RU" dirty="0" err="1" smtClean="0"/>
              <a:t>здійснюють</a:t>
            </a:r>
            <a:r>
              <a:rPr lang="ru-RU" dirty="0" smtClean="0"/>
              <a:t> </a:t>
            </a:r>
            <a:r>
              <a:rPr lang="ru-RU" dirty="0" err="1" smtClean="0"/>
              <a:t>якісь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 (</a:t>
            </a:r>
            <a:r>
              <a:rPr lang="ru-RU" dirty="0" err="1" smtClean="0"/>
              <a:t>переказують</a:t>
            </a:r>
            <a:r>
              <a:rPr lang="ru-RU" dirty="0" smtClean="0"/>
              <a:t>, </a:t>
            </a:r>
            <a:r>
              <a:rPr lang="ru-RU" dirty="0" err="1" smtClean="0"/>
              <a:t>виконують</a:t>
            </a:r>
            <a:r>
              <a:rPr lang="ru-RU" dirty="0" smtClean="0"/>
              <a:t> тести, </a:t>
            </a:r>
            <a:r>
              <a:rPr lang="ru-RU" dirty="0" err="1" smtClean="0"/>
              <a:t>вправи</a:t>
            </a:r>
            <a:r>
              <a:rPr lang="ru-RU" dirty="0" smtClean="0"/>
              <a:t> </a:t>
            </a:r>
            <a:r>
              <a:rPr lang="ru-RU" dirty="0" err="1" smtClean="0"/>
              <a:t>тощо</a:t>
            </a:r>
            <a:r>
              <a:rPr lang="ru-RU" dirty="0" smtClean="0"/>
              <a:t>), </a:t>
            </a:r>
            <a:r>
              <a:rPr lang="ru-RU" dirty="0" err="1" smtClean="0"/>
              <a:t>ніж</a:t>
            </a:r>
            <a:r>
              <a:rPr lang="ru-RU" dirty="0" smtClean="0"/>
              <a:t> коли </a:t>
            </a:r>
            <a:r>
              <a:rPr lang="ru-RU" dirty="0" err="1" smtClean="0"/>
              <a:t>її</a:t>
            </a:r>
            <a:r>
              <a:rPr lang="ru-RU" dirty="0" smtClean="0"/>
              <a:t> просто </a:t>
            </a:r>
            <a:r>
              <a:rPr lang="ru-RU" dirty="0" err="1" smtClean="0"/>
              <a:t>прослуховують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прочитують</a:t>
            </a:r>
            <a:r>
              <a:rPr lang="ru-RU" dirty="0" smtClean="0"/>
              <a:t>. </a:t>
            </a:r>
            <a:r>
              <a:rPr lang="ru-RU" dirty="0" err="1" smtClean="0"/>
              <a:t>Активне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r>
              <a:rPr lang="ru-RU" dirty="0" smtClean="0"/>
              <a:t> </a:t>
            </a:r>
            <a:r>
              <a:rPr lang="ru-RU" dirty="0" err="1" smtClean="0"/>
              <a:t>дає</a:t>
            </a:r>
            <a:r>
              <a:rPr lang="ru-RU" dirty="0" smtClean="0"/>
              <a:t> </a:t>
            </a:r>
            <a:r>
              <a:rPr lang="ru-RU" dirty="0" err="1" smtClean="0"/>
              <a:t>змогу</a:t>
            </a:r>
            <a:r>
              <a:rPr lang="ru-RU" dirty="0" smtClean="0"/>
              <a:t> </a:t>
            </a:r>
            <a:r>
              <a:rPr lang="ru-RU" dirty="0" err="1" smtClean="0"/>
              <a:t>різко</a:t>
            </a:r>
            <a:r>
              <a:rPr lang="ru-RU" dirty="0" smtClean="0"/>
              <a:t> </a:t>
            </a:r>
            <a:r>
              <a:rPr lang="ru-RU" dirty="0" err="1" smtClean="0"/>
              <a:t>покращити</a:t>
            </a:r>
            <a:r>
              <a:rPr lang="ru-RU" dirty="0" smtClean="0"/>
              <a:t> </a:t>
            </a:r>
            <a:r>
              <a:rPr lang="ru-RU" dirty="0" err="1" smtClean="0"/>
              <a:t>процес</a:t>
            </a:r>
            <a:r>
              <a:rPr lang="ru-RU" dirty="0" smtClean="0"/>
              <a:t> </a:t>
            </a:r>
            <a:r>
              <a:rPr lang="ru-RU" dirty="0" err="1" smtClean="0"/>
              <a:t>засвоєння</a:t>
            </a:r>
            <a:r>
              <a:rPr lang="ru-RU" dirty="0" smtClean="0"/>
              <a:t> </a:t>
            </a:r>
            <a:r>
              <a:rPr lang="ru-RU" dirty="0" err="1" smtClean="0"/>
              <a:t>матеріалу</a:t>
            </a:r>
            <a:r>
              <a:rPr lang="ru-RU" dirty="0" smtClean="0"/>
              <a:t>, </a:t>
            </a:r>
            <a:r>
              <a:rPr lang="ru-RU" dirty="0" err="1" smtClean="0"/>
              <a:t>оскільки</a:t>
            </a:r>
            <a:r>
              <a:rPr lang="ru-RU" dirty="0" smtClean="0"/>
              <a:t> </a:t>
            </a:r>
            <a:r>
              <a:rPr lang="ru-RU" dirty="0" err="1" smtClean="0"/>
              <a:t>впли</a:t>
            </a:r>
            <a:r>
              <a:rPr lang="ru-RU" dirty="0" smtClean="0"/>
              <a:t> -</a:t>
            </a:r>
            <a:r>
              <a:rPr lang="ru-RU" dirty="0" err="1" smtClean="0"/>
              <a:t>ває</a:t>
            </a:r>
            <a:r>
              <a:rPr lang="ru-RU" dirty="0" smtClean="0"/>
              <a:t> не </a:t>
            </a:r>
            <a:r>
              <a:rPr lang="ru-RU" dirty="0" err="1" smtClean="0"/>
              <a:t>тільки</a:t>
            </a:r>
            <a:r>
              <a:rPr lang="ru-RU" dirty="0" smtClean="0"/>
              <a:t> на </a:t>
            </a:r>
            <a:r>
              <a:rPr lang="ru-RU" dirty="0" err="1" smtClean="0"/>
              <a:t>свідомість</a:t>
            </a:r>
            <a:r>
              <a:rPr lang="ru-RU" dirty="0" smtClean="0"/>
              <a:t> </a:t>
            </a:r>
            <a:r>
              <a:rPr lang="ru-RU" dirty="0" err="1" smtClean="0"/>
              <a:t>учня</a:t>
            </a:r>
            <a:r>
              <a:rPr lang="ru-RU" dirty="0" smtClean="0"/>
              <a:t>, а </a:t>
            </a:r>
            <a:r>
              <a:rPr lang="ru-RU" dirty="0" err="1" smtClean="0"/>
              <a:t>й</a:t>
            </a:r>
            <a:r>
              <a:rPr lang="ru-RU" dirty="0" smtClean="0"/>
              <a:t> на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почуття</a:t>
            </a:r>
            <a:r>
              <a:rPr lang="ru-RU" dirty="0" smtClean="0"/>
              <a:t>, волю (</a:t>
            </a:r>
            <a:r>
              <a:rPr lang="ru-RU" dirty="0" err="1" smtClean="0"/>
              <a:t>дії</a:t>
            </a:r>
            <a:r>
              <a:rPr lang="ru-RU" dirty="0" smtClean="0"/>
              <a:t>, практику).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4343400"/>
            <a:ext cx="1577779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Піраміда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4343400"/>
            <a:ext cx="1577779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 descr="C:\Users\User\Desktop\osnovi-zdorovja-9-polishhuk-56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447800" y="2514600"/>
            <a:ext cx="5917259" cy="281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76200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 smtClean="0"/>
              <a:t>Планування</a:t>
            </a:r>
            <a:r>
              <a:rPr lang="ru-RU" sz="2800" dirty="0" smtClean="0"/>
              <a:t> часу та </a:t>
            </a:r>
            <a:r>
              <a:rPr lang="ru-RU" sz="2800" dirty="0" err="1" smtClean="0"/>
              <a:t>підготовка</a:t>
            </a:r>
            <a:r>
              <a:rPr lang="ru-RU" sz="2800" dirty="0" smtClean="0"/>
              <a:t> до </a:t>
            </a:r>
            <a:r>
              <a:rPr lang="ru-RU" sz="2800" dirty="0" err="1" smtClean="0"/>
              <a:t>Державної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підсумкової</a:t>
            </a:r>
            <a:r>
              <a:rPr lang="ru-RU" sz="2800" dirty="0" smtClean="0"/>
              <a:t> </a:t>
            </a:r>
            <a:r>
              <a:rPr lang="ru-RU" sz="2800" dirty="0" err="1" smtClean="0"/>
              <a:t>атестації</a:t>
            </a:r>
            <a:r>
              <a:rPr lang="ru-RU" sz="2800" dirty="0" smtClean="0"/>
              <a:t> (ДПА)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828800"/>
            <a:ext cx="8229600" cy="4800600"/>
          </a:xfrm>
        </p:spPr>
        <p:txBody>
          <a:bodyPr>
            <a:normAutofit fontScale="55000" lnSpcReduction="20000"/>
          </a:bodyPr>
          <a:lstStyle/>
          <a:p>
            <a:r>
              <a:rPr lang="ru-RU" sz="3300" dirty="0" err="1" smtClean="0"/>
              <a:t>Щоб</a:t>
            </a:r>
            <a:r>
              <a:rPr lang="ru-RU" sz="3300" dirty="0" smtClean="0"/>
              <a:t> правильно </a:t>
            </a:r>
            <a:r>
              <a:rPr lang="ru-RU" sz="3300" dirty="0" err="1" smtClean="0"/>
              <a:t>розподілити</a:t>
            </a:r>
            <a:r>
              <a:rPr lang="ru-RU" sz="3300" dirty="0" smtClean="0"/>
              <a:t> </a:t>
            </a:r>
            <a:r>
              <a:rPr lang="ru-RU" sz="3300" dirty="0" err="1" smtClean="0"/>
              <a:t>свій</a:t>
            </a:r>
            <a:r>
              <a:rPr lang="ru-RU" sz="3300" dirty="0" smtClean="0"/>
              <a:t> час, </a:t>
            </a:r>
            <a:r>
              <a:rPr lang="ru-RU" sz="3300" dirty="0" err="1" smtClean="0"/>
              <a:t>потрібно</a:t>
            </a:r>
            <a:r>
              <a:rPr lang="ru-RU" sz="3300" dirty="0" smtClean="0"/>
              <a:t> </a:t>
            </a:r>
            <a:r>
              <a:rPr lang="ru-RU" sz="3300" dirty="0" err="1" smtClean="0"/>
              <a:t>зрозуміти</a:t>
            </a:r>
            <a:r>
              <a:rPr lang="ru-RU" sz="3300" dirty="0" smtClean="0"/>
              <a:t>, де </a:t>
            </a:r>
            <a:r>
              <a:rPr lang="ru-RU" sz="3300" dirty="0" err="1" smtClean="0"/>
              <a:t>саме</a:t>
            </a:r>
            <a:r>
              <a:rPr lang="ru-RU" sz="3300" dirty="0" smtClean="0"/>
              <a:t> </a:t>
            </a:r>
            <a:r>
              <a:rPr lang="ru-RU" sz="3300" dirty="0" err="1" smtClean="0"/>
              <a:t>ви</a:t>
            </a:r>
            <a:r>
              <a:rPr lang="ru-RU" sz="3300" dirty="0" smtClean="0"/>
              <a:t> </a:t>
            </a:r>
            <a:r>
              <a:rPr lang="ru-RU" sz="3300" dirty="0" err="1" smtClean="0"/>
              <a:t>його</a:t>
            </a:r>
            <a:r>
              <a:rPr lang="ru-RU" sz="3300" dirty="0" smtClean="0"/>
              <a:t> </a:t>
            </a:r>
            <a:r>
              <a:rPr lang="ru-RU" sz="3300" dirty="0" err="1" smtClean="0"/>
              <a:t>втра</a:t>
            </a:r>
            <a:r>
              <a:rPr lang="ru-RU" sz="3300" dirty="0" smtClean="0"/>
              <a:t> -</a:t>
            </a:r>
            <a:r>
              <a:rPr lang="ru-RU" sz="3300" dirty="0" err="1" smtClean="0"/>
              <a:t>чаєте</a:t>
            </a:r>
            <a:r>
              <a:rPr lang="ru-RU" sz="3300" dirty="0" smtClean="0"/>
              <a:t>. Для </a:t>
            </a:r>
            <a:r>
              <a:rPr lang="ru-RU" sz="3300" dirty="0" err="1" smtClean="0"/>
              <a:t>цього</a:t>
            </a:r>
            <a:r>
              <a:rPr lang="ru-RU" sz="3300" dirty="0" smtClean="0"/>
              <a:t> в </a:t>
            </a:r>
            <a:r>
              <a:rPr lang="ru-RU" sz="3300" dirty="0" err="1" smtClean="0"/>
              <a:t>спеціальний</a:t>
            </a:r>
            <a:r>
              <a:rPr lang="ru-RU" sz="3300" dirty="0" smtClean="0"/>
              <a:t> </a:t>
            </a:r>
            <a:r>
              <a:rPr lang="ru-RU" sz="3300" dirty="0" err="1" smtClean="0"/>
              <a:t>зошит</a:t>
            </a:r>
            <a:r>
              <a:rPr lang="ru-RU" sz="3300" dirty="0" smtClean="0"/>
              <a:t> </a:t>
            </a:r>
            <a:r>
              <a:rPr lang="ru-RU" sz="3300" dirty="0" err="1" smtClean="0"/>
              <a:t>записуйте</a:t>
            </a:r>
            <a:r>
              <a:rPr lang="ru-RU" sz="3300" dirty="0" smtClean="0"/>
              <a:t> </a:t>
            </a:r>
            <a:r>
              <a:rPr lang="ru-RU" sz="3300" dirty="0" err="1" smtClean="0"/>
              <a:t>свій</a:t>
            </a:r>
            <a:r>
              <a:rPr lang="ru-RU" sz="3300" dirty="0" smtClean="0"/>
              <a:t> план (</a:t>
            </a:r>
            <a:r>
              <a:rPr lang="ru-RU" sz="3300" dirty="0" err="1" smtClean="0"/>
              <a:t>щоденний</a:t>
            </a:r>
            <a:r>
              <a:rPr lang="ru-RU" sz="3300" dirty="0" smtClean="0"/>
              <a:t>, </a:t>
            </a:r>
            <a:r>
              <a:rPr lang="ru-RU" sz="3300" dirty="0" err="1" smtClean="0"/>
              <a:t>тижневий</a:t>
            </a:r>
            <a:r>
              <a:rPr lang="ru-RU" sz="3300" dirty="0" smtClean="0"/>
              <a:t>, на </a:t>
            </a:r>
            <a:r>
              <a:rPr lang="ru-RU" sz="3300" dirty="0" err="1" smtClean="0"/>
              <a:t>місяць</a:t>
            </a:r>
            <a:r>
              <a:rPr lang="ru-RU" sz="3300" dirty="0" smtClean="0"/>
              <a:t>, </a:t>
            </a:r>
            <a:r>
              <a:rPr lang="ru-RU" sz="3300" dirty="0" err="1" smtClean="0"/>
              <a:t>рік</a:t>
            </a:r>
            <a:r>
              <a:rPr lang="ru-RU" sz="3300" dirty="0" smtClean="0"/>
              <a:t>). </a:t>
            </a:r>
            <a:r>
              <a:rPr lang="ru-RU" sz="3300" dirty="0" err="1" smtClean="0"/>
              <a:t>Що</a:t>
            </a:r>
            <a:r>
              <a:rPr lang="ru-RU" sz="3300" dirty="0" smtClean="0"/>
              <a:t> </a:t>
            </a:r>
            <a:r>
              <a:rPr lang="ru-RU" sz="3300" dirty="0" err="1" smtClean="0"/>
              <a:t>потрібно</a:t>
            </a:r>
            <a:r>
              <a:rPr lang="ru-RU" sz="3300" dirty="0" smtClean="0"/>
              <a:t> </a:t>
            </a:r>
            <a:r>
              <a:rPr lang="ru-RU" sz="3300" dirty="0" err="1" smtClean="0"/>
              <a:t>врахувати</a:t>
            </a:r>
            <a:r>
              <a:rPr lang="ru-RU" sz="3300" dirty="0" smtClean="0"/>
              <a:t>?</a:t>
            </a:r>
          </a:p>
          <a:p>
            <a:r>
              <a:rPr lang="ru-RU" sz="3300" dirty="0" smtClean="0"/>
              <a:t>У </a:t>
            </a:r>
            <a:r>
              <a:rPr lang="ru-RU" sz="3300" dirty="0" err="1" smtClean="0"/>
              <a:t>переліку</a:t>
            </a:r>
            <a:r>
              <a:rPr lang="ru-RU" sz="3300" dirty="0" smtClean="0"/>
              <a:t> </a:t>
            </a:r>
            <a:r>
              <a:rPr lang="ru-RU" sz="3300" dirty="0" err="1" smtClean="0"/>
              <a:t>видів</a:t>
            </a:r>
            <a:r>
              <a:rPr lang="ru-RU" sz="3300" dirty="0" smtClean="0"/>
              <a:t> </a:t>
            </a:r>
            <a:r>
              <a:rPr lang="ru-RU" sz="3300" dirty="0" err="1" smtClean="0"/>
              <a:t>діяльності</a:t>
            </a:r>
            <a:r>
              <a:rPr lang="ru-RU" sz="3300" dirty="0" smtClean="0"/>
              <a:t> не повинно бути </a:t>
            </a:r>
            <a:r>
              <a:rPr lang="ru-RU" sz="3300" dirty="0" err="1" smtClean="0"/>
              <a:t>місця</a:t>
            </a:r>
            <a:r>
              <a:rPr lang="ru-RU" sz="3300" dirty="0" smtClean="0"/>
              <a:t> </a:t>
            </a:r>
            <a:r>
              <a:rPr lang="ru-RU" sz="3300" dirty="0" err="1" smtClean="0"/>
              <a:t>нездійсненним</a:t>
            </a:r>
            <a:r>
              <a:rPr lang="ru-RU" sz="3300" dirty="0" smtClean="0"/>
              <a:t> справам. </a:t>
            </a:r>
          </a:p>
          <a:p>
            <a:r>
              <a:rPr lang="ru-RU" sz="3300" dirty="0" err="1" smtClean="0"/>
              <a:t>Чітко</a:t>
            </a:r>
            <a:r>
              <a:rPr lang="ru-RU" sz="3300" dirty="0" smtClean="0"/>
              <a:t> </a:t>
            </a:r>
            <a:r>
              <a:rPr lang="ru-RU" sz="3300" dirty="0" err="1" smtClean="0"/>
              <a:t>визначайте</a:t>
            </a:r>
            <a:r>
              <a:rPr lang="ru-RU" sz="3300" dirty="0" smtClean="0"/>
              <a:t> </a:t>
            </a:r>
            <a:r>
              <a:rPr lang="ru-RU" sz="3300" dirty="0" err="1" smtClean="0"/>
              <a:t>пріоритети</a:t>
            </a:r>
            <a:r>
              <a:rPr lang="ru-RU" sz="3300" dirty="0" smtClean="0"/>
              <a:t> як один </a:t>
            </a:r>
            <a:r>
              <a:rPr lang="ru-RU" sz="3300" dirty="0" err="1" smtClean="0"/>
              <a:t>з</a:t>
            </a:r>
            <a:r>
              <a:rPr lang="ru-RU" sz="3300" dirty="0" smtClean="0"/>
              <a:t> </a:t>
            </a:r>
            <a:r>
              <a:rPr lang="ru-RU" sz="3300" dirty="0" err="1" smtClean="0"/>
              <a:t>вирішальних</a:t>
            </a:r>
            <a:r>
              <a:rPr lang="ru-RU" sz="3300" dirty="0" smtClean="0"/>
              <a:t> </a:t>
            </a:r>
            <a:r>
              <a:rPr lang="ru-RU" sz="3300" dirty="0" err="1" smtClean="0"/>
              <a:t>чинників</a:t>
            </a:r>
            <a:r>
              <a:rPr lang="ru-RU" sz="3300" dirty="0" smtClean="0"/>
              <a:t> </a:t>
            </a:r>
            <a:r>
              <a:rPr lang="ru-RU" sz="3300" dirty="0" err="1" smtClean="0"/>
              <a:t>раціонального</a:t>
            </a:r>
            <a:r>
              <a:rPr lang="ru-RU" sz="3300" dirty="0" smtClean="0"/>
              <a:t> </a:t>
            </a:r>
            <a:r>
              <a:rPr lang="ru-RU" sz="3300" dirty="0" err="1" smtClean="0"/>
              <a:t>ви</a:t>
            </a:r>
            <a:r>
              <a:rPr lang="ru-RU" sz="3300" dirty="0" smtClean="0"/>
              <a:t> -</a:t>
            </a:r>
            <a:r>
              <a:rPr lang="ru-RU" sz="3300" dirty="0" err="1" smtClean="0"/>
              <a:t>користання</a:t>
            </a:r>
            <a:r>
              <a:rPr lang="ru-RU" sz="3300" dirty="0" smtClean="0"/>
              <a:t> часу. </a:t>
            </a:r>
            <a:r>
              <a:rPr lang="ru-RU" sz="3300" dirty="0" err="1" smtClean="0"/>
              <a:t>Ураховуйте</a:t>
            </a:r>
            <a:r>
              <a:rPr lang="ru-RU" sz="3300" dirty="0" smtClean="0"/>
              <a:t> </a:t>
            </a:r>
            <a:r>
              <a:rPr lang="ru-RU" sz="3300" dirty="0" err="1" smtClean="0"/>
              <a:t>складність</a:t>
            </a:r>
            <a:r>
              <a:rPr lang="ru-RU" sz="3300" dirty="0" smtClean="0"/>
              <a:t> кожного конкретного </a:t>
            </a:r>
            <a:r>
              <a:rPr lang="ru-RU" sz="3300" dirty="0" err="1" smtClean="0"/>
              <a:t>завдання</a:t>
            </a:r>
            <a:r>
              <a:rPr lang="ru-RU" sz="3300" dirty="0" smtClean="0"/>
              <a:t>, </a:t>
            </a:r>
            <a:r>
              <a:rPr lang="ru-RU" sz="3300" dirty="0" err="1" smtClean="0"/>
              <a:t>тимча</a:t>
            </a:r>
            <a:r>
              <a:rPr lang="ru-RU" sz="3300" dirty="0" smtClean="0"/>
              <a:t> </a:t>
            </a:r>
            <a:r>
              <a:rPr lang="ru-RU" sz="3300" dirty="0" err="1" smtClean="0"/>
              <a:t>сові</a:t>
            </a:r>
            <a:r>
              <a:rPr lang="ru-RU" sz="3300" dirty="0" smtClean="0"/>
              <a:t> </a:t>
            </a:r>
            <a:r>
              <a:rPr lang="ru-RU" sz="3300" dirty="0" err="1" smtClean="0"/>
              <a:t>й</a:t>
            </a:r>
            <a:r>
              <a:rPr lang="ru-RU" sz="3300" dirty="0" smtClean="0"/>
              <a:t> </a:t>
            </a:r>
            <a:r>
              <a:rPr lang="ru-RU" sz="3300" dirty="0" err="1" smtClean="0"/>
              <a:t>інші</a:t>
            </a:r>
            <a:r>
              <a:rPr lang="ru-RU" sz="3300" dirty="0" smtClean="0"/>
              <a:t> </a:t>
            </a:r>
            <a:r>
              <a:rPr lang="ru-RU" sz="3300" dirty="0" err="1" smtClean="0"/>
              <a:t>труднощі</a:t>
            </a:r>
            <a:r>
              <a:rPr lang="ru-RU" sz="3300" dirty="0" smtClean="0"/>
              <a:t> </a:t>
            </a:r>
            <a:r>
              <a:rPr lang="ru-RU" sz="3300" dirty="0" err="1" smtClean="0"/>
              <a:t>його</a:t>
            </a:r>
            <a:r>
              <a:rPr lang="ru-RU" sz="3300" dirty="0" smtClean="0"/>
              <a:t> </a:t>
            </a:r>
            <a:r>
              <a:rPr lang="ru-RU" sz="3300" dirty="0" err="1" smtClean="0"/>
              <a:t>виконання</a:t>
            </a:r>
            <a:r>
              <a:rPr lang="ru-RU" sz="3300" dirty="0" smtClean="0"/>
              <a:t>, </a:t>
            </a:r>
            <a:r>
              <a:rPr lang="ru-RU" sz="3300" dirty="0" err="1" smtClean="0"/>
              <a:t>чітко</a:t>
            </a:r>
            <a:r>
              <a:rPr lang="ru-RU" sz="3300" dirty="0" smtClean="0"/>
              <a:t> </a:t>
            </a:r>
            <a:r>
              <a:rPr lang="ru-RU" sz="3300" dirty="0" err="1" smtClean="0"/>
              <a:t>передбачайте</a:t>
            </a:r>
            <a:r>
              <a:rPr lang="ru-RU" sz="3300" dirty="0" smtClean="0"/>
              <a:t> </a:t>
            </a:r>
            <a:r>
              <a:rPr lang="ru-RU" sz="3300" dirty="0" err="1" smtClean="0"/>
              <a:t>тривалість</a:t>
            </a:r>
            <a:r>
              <a:rPr lang="ru-RU" sz="3300" dirty="0" smtClean="0"/>
              <a:t> </a:t>
            </a:r>
            <a:r>
              <a:rPr lang="ru-RU" sz="3300" dirty="0" err="1" smtClean="0"/>
              <a:t>виконання</a:t>
            </a:r>
            <a:r>
              <a:rPr lang="ru-RU" sz="3300" dirty="0" smtClean="0"/>
              <a:t> того </a:t>
            </a:r>
            <a:r>
              <a:rPr lang="ru-RU" sz="3300" dirty="0" err="1" smtClean="0"/>
              <a:t>або</a:t>
            </a:r>
            <a:r>
              <a:rPr lang="ru-RU" sz="3300" dirty="0" smtClean="0"/>
              <a:t> </a:t>
            </a:r>
            <a:r>
              <a:rPr lang="ru-RU" sz="3300" dirty="0" err="1" smtClean="0"/>
              <a:t>іншого</a:t>
            </a:r>
            <a:r>
              <a:rPr lang="ru-RU" sz="3300" dirty="0" smtClean="0"/>
              <a:t> </a:t>
            </a:r>
            <a:r>
              <a:rPr lang="ru-RU" sz="3300" dirty="0" err="1" smtClean="0"/>
              <a:t>завдання</a:t>
            </a:r>
            <a:r>
              <a:rPr lang="ru-RU" sz="3300" dirty="0" smtClean="0"/>
              <a:t>.</a:t>
            </a:r>
          </a:p>
          <a:p>
            <a:r>
              <a:rPr lang="ru-RU" sz="3300" dirty="0" err="1" smtClean="0"/>
              <a:t>Під</a:t>
            </a:r>
            <a:r>
              <a:rPr lang="ru-RU" sz="3300" dirty="0" smtClean="0"/>
              <a:t> час ДПА </a:t>
            </a:r>
            <a:r>
              <a:rPr lang="ru-RU" sz="3300" dirty="0" err="1" smtClean="0"/>
              <a:t>спостерігається</a:t>
            </a:r>
            <a:r>
              <a:rPr lang="ru-RU" sz="3300" dirty="0" smtClean="0"/>
              <a:t> </a:t>
            </a:r>
            <a:r>
              <a:rPr lang="ru-RU" sz="3300" dirty="0" err="1" smtClean="0"/>
              <a:t>активізація</a:t>
            </a:r>
            <a:r>
              <a:rPr lang="ru-RU" sz="3300" dirty="0" smtClean="0"/>
              <a:t> </a:t>
            </a:r>
            <a:r>
              <a:rPr lang="ru-RU" sz="3300" dirty="0" err="1" smtClean="0"/>
              <a:t>всіх</a:t>
            </a:r>
            <a:r>
              <a:rPr lang="ru-RU" sz="3300" dirty="0" smtClean="0"/>
              <a:t> </a:t>
            </a:r>
            <a:r>
              <a:rPr lang="ru-RU" sz="3300" dirty="0" err="1" smtClean="0"/>
              <a:t>життєвих</a:t>
            </a:r>
            <a:r>
              <a:rPr lang="ru-RU" sz="3300" dirty="0" smtClean="0"/>
              <a:t> </a:t>
            </a:r>
            <a:r>
              <a:rPr lang="ru-RU" sz="3300" dirty="0" err="1" smtClean="0"/>
              <a:t>функцій</a:t>
            </a:r>
            <a:r>
              <a:rPr lang="ru-RU" sz="3300" dirty="0" smtClean="0"/>
              <a:t> </a:t>
            </a:r>
            <a:r>
              <a:rPr lang="ru-RU" sz="3300" dirty="0" err="1" smtClean="0"/>
              <a:t>організму</a:t>
            </a:r>
            <a:r>
              <a:rPr lang="ru-RU" sz="3300" dirty="0" smtClean="0"/>
              <a:t>. </a:t>
            </a:r>
            <a:r>
              <a:rPr lang="ru-RU" sz="3300" dirty="0" err="1" smtClean="0"/>
              <a:t>Ви</a:t>
            </a:r>
            <a:r>
              <a:rPr lang="ru-RU" sz="3300" dirty="0" smtClean="0"/>
              <a:t> </a:t>
            </a:r>
            <a:r>
              <a:rPr lang="ru-RU" sz="3300" dirty="0" err="1" smtClean="0"/>
              <a:t>знаєте</a:t>
            </a:r>
            <a:r>
              <a:rPr lang="ru-RU" sz="3300" dirty="0" smtClean="0"/>
              <a:t>, </a:t>
            </a:r>
            <a:r>
              <a:rPr lang="ru-RU" sz="3300" dirty="0" err="1" smtClean="0"/>
              <a:t>що</a:t>
            </a:r>
            <a:r>
              <a:rPr lang="ru-RU" sz="3300" dirty="0" smtClean="0"/>
              <a:t> </a:t>
            </a:r>
            <a:r>
              <a:rPr lang="ru-RU" sz="3300" dirty="0" err="1" smtClean="0"/>
              <a:t>всі</a:t>
            </a:r>
            <a:r>
              <a:rPr lang="ru-RU" sz="3300" dirty="0" smtClean="0"/>
              <a:t> </a:t>
            </a:r>
            <a:r>
              <a:rPr lang="ru-RU" sz="3300" dirty="0" err="1" smtClean="0"/>
              <a:t>складові</a:t>
            </a:r>
            <a:r>
              <a:rPr lang="ru-RU" sz="3300" dirty="0" smtClean="0"/>
              <a:t> </a:t>
            </a:r>
            <a:r>
              <a:rPr lang="ru-RU" sz="3300" dirty="0" err="1" smtClean="0"/>
              <a:t>здоров’я</a:t>
            </a:r>
            <a:r>
              <a:rPr lang="ru-RU" sz="3300" dirty="0" smtClean="0"/>
              <a:t> </a:t>
            </a:r>
            <a:r>
              <a:rPr lang="ru-RU" sz="3300" dirty="0" err="1" smtClean="0"/>
              <a:t>людини</a:t>
            </a:r>
            <a:r>
              <a:rPr lang="ru-RU" sz="3300" dirty="0" smtClean="0"/>
              <a:t> </a:t>
            </a:r>
            <a:r>
              <a:rPr lang="ru-RU" sz="3300" dirty="0" err="1" smtClean="0"/>
              <a:t>взаємопов’язані</a:t>
            </a:r>
            <a:r>
              <a:rPr lang="ru-RU" sz="3300" dirty="0" smtClean="0"/>
              <a:t>. Тому </a:t>
            </a:r>
            <a:r>
              <a:rPr lang="ru-RU" sz="3300" dirty="0" err="1" smtClean="0"/>
              <a:t>потрібно</a:t>
            </a:r>
            <a:r>
              <a:rPr lang="ru-RU" sz="3300" dirty="0" smtClean="0"/>
              <a:t> </a:t>
            </a:r>
            <a:r>
              <a:rPr lang="ru-RU" sz="3300" dirty="0" err="1" smtClean="0"/>
              <a:t>пам’ятати</a:t>
            </a:r>
            <a:r>
              <a:rPr lang="ru-RU" sz="3300" dirty="0" smtClean="0"/>
              <a:t>, </a:t>
            </a:r>
            <a:r>
              <a:rPr lang="ru-RU" sz="3300" dirty="0" err="1" smtClean="0"/>
              <a:t>що</a:t>
            </a:r>
            <a:r>
              <a:rPr lang="ru-RU" sz="3300" dirty="0" smtClean="0"/>
              <a:t> на </a:t>
            </a:r>
            <a:r>
              <a:rPr lang="ru-RU" sz="3300" dirty="0" err="1" smtClean="0"/>
              <a:t>тлі</a:t>
            </a:r>
            <a:r>
              <a:rPr lang="ru-RU" sz="3300" dirty="0" smtClean="0"/>
              <a:t> </a:t>
            </a:r>
            <a:r>
              <a:rPr lang="ru-RU" sz="3300" dirty="0" err="1" smtClean="0"/>
              <a:t>психічного</a:t>
            </a:r>
            <a:r>
              <a:rPr lang="ru-RU" sz="3300" dirty="0" smtClean="0"/>
              <a:t> </a:t>
            </a:r>
            <a:r>
              <a:rPr lang="ru-RU" sz="3300" dirty="0" err="1" smtClean="0"/>
              <a:t>перевантаження</a:t>
            </a:r>
            <a:r>
              <a:rPr lang="ru-RU" sz="3300" dirty="0" smtClean="0"/>
              <a:t> </a:t>
            </a:r>
            <a:r>
              <a:rPr lang="ru-RU" sz="3300" dirty="0" err="1" smtClean="0"/>
              <a:t>виникають</a:t>
            </a:r>
            <a:r>
              <a:rPr lang="ru-RU" sz="3300" dirty="0" smtClean="0"/>
              <a:t> </a:t>
            </a:r>
            <a:r>
              <a:rPr lang="ru-RU" sz="3300" dirty="0" err="1" smtClean="0"/>
              <a:t>фізичні</a:t>
            </a:r>
            <a:r>
              <a:rPr lang="ru-RU" sz="3300" dirty="0" smtClean="0"/>
              <a:t> </a:t>
            </a:r>
            <a:r>
              <a:rPr lang="ru-RU" sz="3300" dirty="0" err="1" smtClean="0"/>
              <a:t>розлади</a:t>
            </a:r>
            <a:r>
              <a:rPr lang="ru-RU" sz="3300" dirty="0" smtClean="0"/>
              <a:t>, </a:t>
            </a:r>
            <a:r>
              <a:rPr lang="ru-RU" sz="3300" dirty="0" err="1" smtClean="0"/>
              <a:t>підвищується</a:t>
            </a:r>
            <a:r>
              <a:rPr lang="ru-RU" sz="3300" dirty="0" smtClean="0"/>
              <a:t> </a:t>
            </a:r>
            <a:r>
              <a:rPr lang="ru-RU" sz="3300" dirty="0" err="1" smtClean="0"/>
              <a:t>тривожність</a:t>
            </a:r>
            <a:r>
              <a:rPr lang="ru-RU" sz="3300" dirty="0" smtClean="0"/>
              <a:t>, </a:t>
            </a:r>
            <a:r>
              <a:rPr lang="ru-RU" sz="3300" dirty="0" err="1" smtClean="0"/>
              <a:t>з’являється</a:t>
            </a:r>
            <a:r>
              <a:rPr lang="ru-RU" sz="3300" dirty="0" smtClean="0"/>
              <a:t> </a:t>
            </a:r>
            <a:r>
              <a:rPr lang="ru-RU" sz="3300" dirty="0" err="1" smtClean="0"/>
              <a:t>перевтома</a:t>
            </a:r>
            <a:r>
              <a:rPr lang="ru-RU" sz="3300" dirty="0" smtClean="0"/>
              <a:t>. </a:t>
            </a:r>
          </a:p>
          <a:p>
            <a:r>
              <a:rPr lang="ru-RU" sz="3300" dirty="0" err="1" smtClean="0"/>
              <a:t>Що</a:t>
            </a:r>
            <a:r>
              <a:rPr lang="ru-RU" sz="3300" dirty="0" smtClean="0"/>
              <a:t> ж </a:t>
            </a:r>
            <a:r>
              <a:rPr lang="ru-RU" sz="3300" dirty="0" err="1" smtClean="0"/>
              <a:t>потрібно</a:t>
            </a:r>
            <a:r>
              <a:rPr lang="ru-RU" sz="3300" dirty="0" smtClean="0"/>
              <a:t> </a:t>
            </a:r>
            <a:r>
              <a:rPr lang="ru-RU" sz="3300" dirty="0" err="1" smtClean="0"/>
              <a:t>робити</a:t>
            </a:r>
            <a:r>
              <a:rPr lang="ru-RU" sz="3300" dirty="0" smtClean="0"/>
              <a:t>, </a:t>
            </a:r>
            <a:r>
              <a:rPr lang="ru-RU" sz="3300" dirty="0" err="1" smtClean="0"/>
              <a:t>щоб</a:t>
            </a:r>
            <a:r>
              <a:rPr lang="ru-RU" sz="3300" dirty="0" smtClean="0"/>
              <a:t> </a:t>
            </a:r>
            <a:r>
              <a:rPr lang="ru-RU" sz="3300" dirty="0" err="1" smtClean="0"/>
              <a:t>уникнути</a:t>
            </a:r>
            <a:r>
              <a:rPr lang="ru-RU" sz="3300" dirty="0" smtClean="0"/>
              <a:t> </a:t>
            </a:r>
            <a:r>
              <a:rPr lang="ru-RU" sz="3300" dirty="0" err="1" smtClean="0"/>
              <a:t>всіх</a:t>
            </a:r>
            <a:r>
              <a:rPr lang="ru-RU" sz="3300" dirty="0" smtClean="0"/>
              <a:t> </a:t>
            </a:r>
            <a:r>
              <a:rPr lang="ru-RU" sz="3300" dirty="0" err="1" smtClean="0"/>
              <a:t>зазначених</a:t>
            </a:r>
            <a:r>
              <a:rPr lang="ru-RU" sz="3300" dirty="0" smtClean="0"/>
              <a:t> </a:t>
            </a:r>
            <a:r>
              <a:rPr lang="ru-RU" sz="3300" dirty="0" err="1" smtClean="0"/>
              <a:t>проявів</a:t>
            </a:r>
            <a:r>
              <a:rPr lang="ru-RU" sz="3300" dirty="0" smtClean="0"/>
              <a:t>?</a:t>
            </a:r>
          </a:p>
          <a:p>
            <a:r>
              <a:rPr lang="ru-RU" sz="3300" dirty="0" smtClean="0"/>
              <a:t>Для </a:t>
            </a:r>
            <a:r>
              <a:rPr lang="ru-RU" sz="3300" dirty="0" err="1" smtClean="0"/>
              <a:t>цього</a:t>
            </a:r>
            <a:r>
              <a:rPr lang="ru-RU" sz="3300" dirty="0" smtClean="0"/>
              <a:t> </a:t>
            </a:r>
            <a:r>
              <a:rPr lang="ru-RU" sz="3300" dirty="0" err="1" smtClean="0"/>
              <a:t>необхідно</a:t>
            </a:r>
            <a:r>
              <a:rPr lang="ru-RU" sz="3300" dirty="0" smtClean="0"/>
              <a:t> </a:t>
            </a:r>
            <a:r>
              <a:rPr lang="ru-RU" sz="3300" dirty="0" err="1" smtClean="0"/>
              <a:t>навчатися</a:t>
            </a:r>
            <a:r>
              <a:rPr lang="ru-RU" sz="3300" dirty="0" smtClean="0"/>
              <a:t> </a:t>
            </a:r>
            <a:r>
              <a:rPr lang="ru-RU" sz="3300" dirty="0" err="1" smtClean="0"/>
              <a:t>володіти</a:t>
            </a:r>
            <a:r>
              <a:rPr lang="ru-RU" sz="3300" dirty="0" smtClean="0"/>
              <a:t> собою в </a:t>
            </a:r>
            <a:r>
              <a:rPr lang="ru-RU" sz="3300" dirty="0" err="1" smtClean="0"/>
              <a:t>критичних</a:t>
            </a:r>
            <a:r>
              <a:rPr lang="ru-RU" sz="3300" dirty="0" smtClean="0"/>
              <a:t> </a:t>
            </a:r>
            <a:r>
              <a:rPr lang="ru-RU" sz="3300" dirty="0" err="1" smtClean="0"/>
              <a:t>ситуаціях</a:t>
            </a:r>
            <a:r>
              <a:rPr lang="ru-RU" sz="3300" dirty="0" smtClean="0"/>
              <a:t>, </a:t>
            </a:r>
            <a:r>
              <a:rPr lang="ru-RU" sz="3300" dirty="0" err="1" smtClean="0"/>
              <a:t>розуміти</a:t>
            </a:r>
            <a:r>
              <a:rPr lang="ru-RU" sz="3300" dirty="0" smtClean="0"/>
              <a:t> та </a:t>
            </a:r>
            <a:r>
              <a:rPr lang="ru-RU" sz="3300" dirty="0" err="1" smtClean="0"/>
              <a:t>вміти</a:t>
            </a:r>
            <a:r>
              <a:rPr lang="ru-RU" sz="3300" dirty="0" smtClean="0"/>
              <a:t> </a:t>
            </a:r>
            <a:r>
              <a:rPr lang="ru-RU" sz="3300" dirty="0" err="1" smtClean="0"/>
              <a:t>коригувати</a:t>
            </a:r>
            <a:r>
              <a:rPr lang="ru-RU" sz="3300" dirty="0" smtClean="0"/>
              <a:t> </a:t>
            </a:r>
            <a:r>
              <a:rPr lang="ru-RU" sz="3300" dirty="0" err="1" smtClean="0"/>
              <a:t>свій</a:t>
            </a:r>
            <a:r>
              <a:rPr lang="ru-RU" sz="3300" dirty="0" smtClean="0"/>
              <a:t> </a:t>
            </a:r>
            <a:r>
              <a:rPr lang="ru-RU" sz="3300" dirty="0" err="1" smtClean="0"/>
              <a:t>емоційний</a:t>
            </a:r>
            <a:r>
              <a:rPr lang="ru-RU" sz="3300" dirty="0" smtClean="0"/>
              <a:t> стан, </a:t>
            </a:r>
            <a:r>
              <a:rPr lang="ru-RU" sz="3300" dirty="0" err="1" smtClean="0"/>
              <a:t>який</a:t>
            </a:r>
            <a:r>
              <a:rPr lang="ru-RU" sz="3300" dirty="0" smtClean="0"/>
              <a:t> </a:t>
            </a:r>
            <a:r>
              <a:rPr lang="ru-RU" sz="3300" dirty="0" err="1" smtClean="0"/>
              <a:t>впливає</a:t>
            </a:r>
            <a:r>
              <a:rPr lang="ru-RU" sz="3300" dirty="0" smtClean="0"/>
              <a:t> на </a:t>
            </a:r>
            <a:r>
              <a:rPr lang="ru-RU" sz="3300" dirty="0" err="1" smtClean="0"/>
              <a:t>самопочуття</a:t>
            </a:r>
            <a:r>
              <a:rPr lang="ru-RU" sz="3300" dirty="0" smtClean="0"/>
              <a:t> та </a:t>
            </a:r>
            <a:r>
              <a:rPr lang="ru-RU" sz="3300" dirty="0" err="1" smtClean="0"/>
              <a:t>поведінку</a:t>
            </a:r>
            <a:r>
              <a:rPr lang="ru-RU" sz="3300" dirty="0" smtClean="0"/>
              <a:t>, </a:t>
            </a:r>
            <a:r>
              <a:rPr lang="ru-RU" sz="3300" dirty="0" err="1" smtClean="0"/>
              <a:t>уміти</a:t>
            </a:r>
            <a:r>
              <a:rPr lang="ru-RU" sz="3300" dirty="0" smtClean="0"/>
              <a:t> </a:t>
            </a:r>
            <a:r>
              <a:rPr lang="ru-RU" sz="3300" dirty="0" err="1" smtClean="0"/>
              <a:t>звільнятися</a:t>
            </a:r>
            <a:r>
              <a:rPr lang="ru-RU" sz="3300" dirty="0" smtClean="0"/>
              <a:t> </a:t>
            </a:r>
            <a:r>
              <a:rPr lang="ru-RU" sz="3300" dirty="0" err="1" smtClean="0"/>
              <a:t>від</a:t>
            </a:r>
            <a:r>
              <a:rPr lang="ru-RU" sz="3300" dirty="0" smtClean="0"/>
              <a:t> </a:t>
            </a:r>
            <a:r>
              <a:rPr lang="ru-RU" sz="3300" dirty="0" err="1" smtClean="0"/>
              <a:t>негативних</a:t>
            </a:r>
            <a:r>
              <a:rPr lang="ru-RU" sz="3300" dirty="0" smtClean="0"/>
              <a:t> </a:t>
            </a:r>
            <a:r>
              <a:rPr lang="ru-RU" sz="3300" dirty="0" err="1" smtClean="0"/>
              <a:t>емоцій</a:t>
            </a:r>
            <a:r>
              <a:rPr lang="ru-RU" sz="3300" dirty="0" smtClean="0"/>
              <a:t>. (</a:t>
            </a:r>
            <a:r>
              <a:rPr lang="ru-RU" sz="3300" dirty="0" err="1" smtClean="0"/>
              <a:t>Пригадайте</a:t>
            </a:r>
            <a:r>
              <a:rPr lang="ru-RU" sz="3300" dirty="0" smtClean="0"/>
              <a:t> </a:t>
            </a:r>
            <a:r>
              <a:rPr lang="ru-RU" sz="3300" dirty="0" err="1" smtClean="0"/>
              <a:t>методи</a:t>
            </a:r>
            <a:r>
              <a:rPr lang="ru-RU" sz="3300" dirty="0" smtClean="0"/>
              <a:t> </a:t>
            </a:r>
            <a:r>
              <a:rPr lang="ru-RU" sz="3300" dirty="0" err="1" smtClean="0"/>
              <a:t>запобігання</a:t>
            </a:r>
            <a:r>
              <a:rPr lang="ru-RU" sz="3300" dirty="0" smtClean="0"/>
              <a:t> </a:t>
            </a:r>
            <a:r>
              <a:rPr lang="ru-RU" sz="3300" dirty="0" err="1" smtClean="0"/>
              <a:t>стресу</a:t>
            </a:r>
            <a:r>
              <a:rPr lang="ru-RU" sz="3300" dirty="0" smtClean="0"/>
              <a:t>).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838200"/>
            <a:ext cx="914400" cy="1328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325112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підготовки</a:t>
            </a:r>
            <a:r>
              <a:rPr lang="ru-RU" dirty="0" smtClean="0"/>
              <a:t> до </a:t>
            </a:r>
            <a:r>
              <a:rPr lang="ru-RU" dirty="0" err="1" smtClean="0"/>
              <a:t>контрольних</a:t>
            </a:r>
            <a:r>
              <a:rPr lang="ru-RU" dirty="0" smtClean="0"/>
              <a:t> </a:t>
            </a:r>
            <a:r>
              <a:rPr lang="ru-RU" dirty="0" err="1" smtClean="0"/>
              <a:t>робіт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ДПА не </a:t>
            </a:r>
            <a:r>
              <a:rPr lang="ru-RU" dirty="0" err="1" smtClean="0"/>
              <a:t>забувайте</a:t>
            </a:r>
            <a:r>
              <a:rPr lang="ru-RU" dirty="0" smtClean="0"/>
              <a:t> про </a:t>
            </a:r>
            <a:r>
              <a:rPr lang="ru-RU" dirty="0" err="1" smtClean="0"/>
              <a:t>раціональне</a:t>
            </a:r>
            <a:r>
              <a:rPr lang="ru-RU" dirty="0" smtClean="0"/>
              <a:t> </a:t>
            </a:r>
            <a:r>
              <a:rPr lang="ru-RU" dirty="0" err="1" smtClean="0"/>
              <a:t>харчування</a:t>
            </a:r>
            <a:r>
              <a:rPr lang="ru-RU" dirty="0" smtClean="0"/>
              <a:t>. </a:t>
            </a:r>
            <a:r>
              <a:rPr lang="ru-RU" dirty="0" err="1" smtClean="0"/>
              <a:t>Робіть</a:t>
            </a:r>
            <a:r>
              <a:rPr lang="ru-RU" dirty="0" smtClean="0"/>
              <a:t> </a:t>
            </a:r>
            <a:r>
              <a:rPr lang="ru-RU" dirty="0" err="1" smtClean="0"/>
              <a:t>фізичні</a:t>
            </a:r>
            <a:r>
              <a:rPr lang="ru-RU" dirty="0" smtClean="0"/>
              <a:t> </a:t>
            </a:r>
            <a:r>
              <a:rPr lang="ru-RU" dirty="0" err="1" smtClean="0"/>
              <a:t>вправи</a:t>
            </a:r>
            <a:r>
              <a:rPr lang="ru-RU" dirty="0" smtClean="0"/>
              <a:t>, </a:t>
            </a:r>
            <a:r>
              <a:rPr lang="ru-RU" dirty="0" err="1" smtClean="0"/>
              <a:t>займайтеся</a:t>
            </a:r>
            <a:r>
              <a:rPr lang="ru-RU" dirty="0" smtClean="0"/>
              <a:t> </a:t>
            </a:r>
            <a:r>
              <a:rPr lang="ru-RU" dirty="0" err="1" smtClean="0"/>
              <a:t>іншими</a:t>
            </a:r>
            <a:r>
              <a:rPr lang="ru-RU" dirty="0" smtClean="0"/>
              <a:t> видами </a:t>
            </a:r>
            <a:r>
              <a:rPr lang="ru-RU" dirty="0" err="1" smtClean="0"/>
              <a:t>діяльності</a:t>
            </a:r>
            <a:r>
              <a:rPr lang="ru-RU" dirty="0" smtClean="0"/>
              <a:t> —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допоможе</a:t>
            </a:r>
            <a:r>
              <a:rPr lang="ru-RU" dirty="0" smtClean="0"/>
              <a:t> вам </a:t>
            </a:r>
            <a:r>
              <a:rPr lang="ru-RU" dirty="0" err="1" smtClean="0"/>
              <a:t>швидше</a:t>
            </a:r>
            <a:r>
              <a:rPr lang="ru-RU" dirty="0" smtClean="0"/>
              <a:t> </a:t>
            </a:r>
            <a:r>
              <a:rPr lang="ru-RU" dirty="0" err="1" smtClean="0"/>
              <a:t>відновити</a:t>
            </a:r>
            <a:r>
              <a:rPr lang="ru-RU" dirty="0" smtClean="0"/>
              <a:t> </a:t>
            </a:r>
            <a:r>
              <a:rPr lang="ru-RU" dirty="0" err="1" smtClean="0"/>
              <a:t>сили</a:t>
            </a:r>
            <a:r>
              <a:rPr lang="ru-RU" dirty="0" smtClean="0"/>
              <a:t> для </a:t>
            </a:r>
            <a:r>
              <a:rPr lang="ru-RU" dirty="0" err="1" smtClean="0"/>
              <a:t>навчання</a:t>
            </a:r>
            <a:r>
              <a:rPr lang="ru-RU" dirty="0" smtClean="0"/>
              <a:t>. </a:t>
            </a:r>
            <a:r>
              <a:rPr lang="ru-RU" dirty="0" err="1" smtClean="0"/>
              <a:t>Нічний</a:t>
            </a:r>
            <a:r>
              <a:rPr lang="ru-RU" dirty="0" smtClean="0"/>
              <a:t> сон повинен бути </a:t>
            </a:r>
            <a:r>
              <a:rPr lang="ru-RU" dirty="0" err="1" smtClean="0"/>
              <a:t>повноцінним</a:t>
            </a:r>
            <a:r>
              <a:rPr lang="ru-RU" dirty="0" smtClean="0"/>
              <a:t>, а </a:t>
            </a:r>
            <a:r>
              <a:rPr lang="ru-RU" dirty="0" err="1" smtClean="0"/>
              <a:t>ранкова</a:t>
            </a:r>
            <a:r>
              <a:rPr lang="ru-RU" dirty="0" smtClean="0"/>
              <a:t> зарядка </a:t>
            </a:r>
            <a:r>
              <a:rPr lang="ru-RU" dirty="0" err="1" smtClean="0"/>
              <a:t>допоможе</a:t>
            </a:r>
            <a:r>
              <a:rPr lang="ru-RU" dirty="0" smtClean="0"/>
              <a:t> </a:t>
            </a:r>
            <a:r>
              <a:rPr lang="ru-RU" dirty="0" err="1" smtClean="0"/>
              <a:t>зняти</a:t>
            </a:r>
            <a:r>
              <a:rPr lang="ru-RU" dirty="0" smtClean="0"/>
              <a:t> </a:t>
            </a:r>
            <a:r>
              <a:rPr lang="ru-RU" dirty="0" err="1" smtClean="0"/>
              <a:t>напруження</a:t>
            </a:r>
            <a:r>
              <a:rPr lang="ru-RU" dirty="0" smtClean="0"/>
              <a:t>, </a:t>
            </a:r>
            <a:r>
              <a:rPr lang="ru-RU" dirty="0" err="1" smtClean="0"/>
              <a:t>сприятиме</a:t>
            </a:r>
            <a:r>
              <a:rPr lang="ru-RU" dirty="0" smtClean="0"/>
              <a:t> </a:t>
            </a:r>
            <a:r>
              <a:rPr lang="ru-RU" dirty="0" err="1" smtClean="0"/>
              <a:t>хоро</a:t>
            </a:r>
            <a:r>
              <a:rPr lang="ru-RU" dirty="0" smtClean="0"/>
              <a:t> </a:t>
            </a:r>
            <a:r>
              <a:rPr lang="ru-RU" dirty="0" err="1" smtClean="0"/>
              <a:t>шому</a:t>
            </a:r>
            <a:r>
              <a:rPr lang="ru-RU" dirty="0" smtClean="0"/>
              <a:t> настрою.</a:t>
            </a:r>
          </a:p>
          <a:p>
            <a:r>
              <a:rPr lang="ru-RU" dirty="0" smtClean="0"/>
              <a:t>За </a:t>
            </a:r>
            <a:r>
              <a:rPr lang="ru-RU" dirty="0" err="1" smtClean="0"/>
              <a:t>допомогою</a:t>
            </a:r>
            <a:r>
              <a:rPr lang="ru-RU" dirty="0" smtClean="0"/>
              <a:t> </a:t>
            </a:r>
            <a:r>
              <a:rPr lang="ru-RU" dirty="0" err="1" smtClean="0"/>
              <a:t>способів</a:t>
            </a:r>
            <a:r>
              <a:rPr lang="ru-RU" dirty="0" smtClean="0"/>
              <a:t> </a:t>
            </a:r>
            <a:r>
              <a:rPr lang="ru-RU" dirty="0" err="1" smtClean="0"/>
              <a:t>саморегуляції</a:t>
            </a:r>
            <a:r>
              <a:rPr lang="ru-RU" dirty="0" smtClean="0"/>
              <a:t> (</a:t>
            </a:r>
            <a:r>
              <a:rPr lang="ru-RU" dirty="0" err="1" smtClean="0"/>
              <a:t>пригадайте</a:t>
            </a:r>
            <a:r>
              <a:rPr lang="ru-RU" dirty="0" smtClean="0"/>
              <a:t> </a:t>
            </a:r>
            <a:r>
              <a:rPr lang="ru-RU" dirty="0" err="1" smtClean="0"/>
              <a:t>вивчене</a:t>
            </a:r>
            <a:r>
              <a:rPr lang="ru-RU" dirty="0" smtClean="0"/>
              <a:t> </a:t>
            </a:r>
            <a:r>
              <a:rPr lang="ru-RU" dirty="0" err="1" smtClean="0"/>
              <a:t>раніше</a:t>
            </a:r>
            <a:r>
              <a:rPr lang="ru-RU" dirty="0" smtClean="0"/>
              <a:t>) </a:t>
            </a:r>
            <a:r>
              <a:rPr lang="ru-RU" dirty="0" err="1" smtClean="0"/>
              <a:t>мобілі</a:t>
            </a:r>
            <a:r>
              <a:rPr lang="ru-RU" dirty="0" smtClean="0"/>
              <a:t> -</a:t>
            </a:r>
            <a:r>
              <a:rPr lang="ru-RU" dirty="0" err="1" smtClean="0"/>
              <a:t>зуйте</a:t>
            </a:r>
            <a:r>
              <a:rPr lang="ru-RU" dirty="0" smtClean="0"/>
              <a:t> </a:t>
            </a:r>
            <a:r>
              <a:rPr lang="ru-RU" dirty="0" err="1" smtClean="0"/>
              <a:t>відчуття</a:t>
            </a:r>
            <a:r>
              <a:rPr lang="ru-RU" dirty="0" smtClean="0"/>
              <a:t> </a:t>
            </a:r>
            <a:r>
              <a:rPr lang="ru-RU" dirty="0" err="1" smtClean="0"/>
              <a:t>внутрішньої</a:t>
            </a:r>
            <a:r>
              <a:rPr lang="ru-RU" dirty="0" smtClean="0"/>
              <a:t> </a:t>
            </a:r>
            <a:r>
              <a:rPr lang="ru-RU" dirty="0" err="1" smtClean="0"/>
              <a:t>впевненості</a:t>
            </a:r>
            <a:r>
              <a:rPr lang="ru-RU" dirty="0" smtClean="0"/>
              <a:t> у </a:t>
            </a:r>
            <a:r>
              <a:rPr lang="ru-RU" dirty="0" err="1" smtClean="0"/>
              <a:t>власних</a:t>
            </a:r>
            <a:r>
              <a:rPr lang="ru-RU" dirty="0" smtClean="0"/>
              <a:t> силах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знаннях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4343400"/>
            <a:ext cx="1577779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914400"/>
          </a:xfrm>
        </p:spPr>
        <p:txBody>
          <a:bodyPr>
            <a:noAutofit/>
          </a:bodyPr>
          <a:lstStyle/>
          <a:p>
            <a:pPr algn="ctr"/>
            <a:r>
              <a:rPr lang="ru-RU" sz="2800" dirty="0" err="1" smtClean="0"/>
              <a:t>Відпрацювання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навичок</a:t>
            </a:r>
            <a:r>
              <a:rPr lang="ru-RU" sz="2800" dirty="0" smtClean="0"/>
              <a:t> </a:t>
            </a:r>
            <a:r>
              <a:rPr lang="ru-RU" sz="2800" dirty="0" err="1" smtClean="0"/>
              <a:t>раціонального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планування</a:t>
            </a:r>
            <a:r>
              <a:rPr lang="ru-RU" sz="2800" dirty="0" smtClean="0"/>
              <a:t> часу </a:t>
            </a:r>
            <a:r>
              <a:rPr lang="ru-RU" sz="2800" dirty="0" err="1" smtClean="0"/>
              <a:t>й</a:t>
            </a:r>
            <a:r>
              <a:rPr lang="ru-RU" sz="2800" dirty="0" smtClean="0"/>
              <a:t> </a:t>
            </a:r>
            <a:r>
              <a:rPr lang="ru-RU" sz="2800" dirty="0" err="1" smtClean="0"/>
              <a:t>підготовки</a:t>
            </a:r>
            <a:r>
              <a:rPr lang="ru-RU" sz="2800" dirty="0" smtClean="0"/>
              <a:t> до ДПА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1.Чи </a:t>
            </a:r>
            <a:r>
              <a:rPr lang="ru-RU" dirty="0" err="1" smtClean="0"/>
              <a:t>визначаєте</a:t>
            </a:r>
            <a:r>
              <a:rPr lang="ru-RU" dirty="0" smtClean="0"/>
              <a:t>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довгострокові</a:t>
            </a:r>
            <a:r>
              <a:rPr lang="ru-RU" dirty="0" smtClean="0"/>
              <a:t> </a:t>
            </a:r>
            <a:r>
              <a:rPr lang="ru-RU" dirty="0" err="1" smtClean="0"/>
              <a:t>цілі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розробляєте</a:t>
            </a:r>
            <a:r>
              <a:rPr lang="ru-RU" dirty="0" smtClean="0"/>
              <a:t> план </a:t>
            </a:r>
            <a:r>
              <a:rPr lang="ru-RU" dirty="0" err="1" smtClean="0"/>
              <a:t>їхньої</a:t>
            </a:r>
            <a:r>
              <a:rPr lang="ru-RU" dirty="0" smtClean="0"/>
              <a:t> </a:t>
            </a:r>
            <a:r>
              <a:rPr lang="ru-RU" dirty="0" err="1" smtClean="0"/>
              <a:t>реалізації</a:t>
            </a:r>
            <a:r>
              <a:rPr lang="ru-RU" dirty="0" smtClean="0"/>
              <a:t>?</a:t>
            </a:r>
          </a:p>
          <a:p>
            <a:r>
              <a:rPr lang="ru-RU" dirty="0" smtClean="0"/>
              <a:t>2.Чи </a:t>
            </a:r>
            <a:r>
              <a:rPr lang="ru-RU" dirty="0" err="1" smtClean="0"/>
              <a:t>маєте</a:t>
            </a:r>
            <a:r>
              <a:rPr lang="ru-RU" dirty="0" smtClean="0"/>
              <a:t>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систематичний</a:t>
            </a:r>
            <a:r>
              <a:rPr lang="ru-RU" dirty="0" smtClean="0"/>
              <a:t> </a:t>
            </a:r>
            <a:r>
              <a:rPr lang="ru-RU" dirty="0" err="1" smtClean="0"/>
              <a:t>огляд</a:t>
            </a:r>
            <a:r>
              <a:rPr lang="ru-RU" dirty="0" smtClean="0"/>
              <a:t> </a:t>
            </a:r>
            <a:r>
              <a:rPr lang="ru-RU" dirty="0" err="1" smtClean="0"/>
              <a:t>планів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завдань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виникають</a:t>
            </a:r>
            <a:r>
              <a:rPr lang="ru-RU" dirty="0" smtClean="0"/>
              <a:t> у </a:t>
            </a:r>
            <a:r>
              <a:rPr lang="ru-RU" dirty="0" err="1" smtClean="0"/>
              <a:t>сфері</a:t>
            </a:r>
            <a:r>
              <a:rPr lang="ru-RU" dirty="0" smtClean="0"/>
              <a:t> </a:t>
            </a:r>
            <a:r>
              <a:rPr lang="ru-RU" dirty="0" err="1" smtClean="0"/>
              <a:t>вашої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?</a:t>
            </a:r>
          </a:p>
          <a:p>
            <a:r>
              <a:rPr lang="ru-RU" dirty="0" smtClean="0"/>
              <a:t>3.Чи </a:t>
            </a:r>
            <a:r>
              <a:rPr lang="ru-RU" dirty="0" err="1" smtClean="0"/>
              <a:t>знаєте</a:t>
            </a:r>
            <a:r>
              <a:rPr lang="ru-RU" dirty="0" smtClean="0"/>
              <a:t> </a:t>
            </a:r>
            <a:r>
              <a:rPr lang="ru-RU" dirty="0" err="1" smtClean="0"/>
              <a:t>ви</a:t>
            </a:r>
            <a:r>
              <a:rPr lang="ru-RU" dirty="0" smtClean="0"/>
              <a:t>, </a:t>
            </a:r>
            <a:r>
              <a:rPr lang="ru-RU" dirty="0" err="1" smtClean="0"/>
              <a:t>скільки</a:t>
            </a:r>
            <a:r>
              <a:rPr lang="ru-RU" dirty="0" smtClean="0"/>
              <a:t> часу </a:t>
            </a:r>
            <a:r>
              <a:rPr lang="ru-RU" dirty="0" err="1" smtClean="0"/>
              <a:t>потрібно</a:t>
            </a:r>
            <a:r>
              <a:rPr lang="ru-RU" dirty="0" smtClean="0"/>
              <a:t> для </a:t>
            </a:r>
            <a:r>
              <a:rPr lang="ru-RU" dirty="0" err="1" smtClean="0"/>
              <a:t>виконання</a:t>
            </a:r>
            <a:r>
              <a:rPr lang="ru-RU" dirty="0" smtClean="0"/>
              <a:t> </a:t>
            </a:r>
            <a:r>
              <a:rPr lang="ru-RU" dirty="0" err="1" smtClean="0"/>
              <a:t>запланованих</a:t>
            </a:r>
            <a:r>
              <a:rPr lang="ru-RU" dirty="0" smtClean="0"/>
              <a:t> справ?</a:t>
            </a:r>
          </a:p>
          <a:p>
            <a:r>
              <a:rPr lang="ru-RU" dirty="0" smtClean="0"/>
              <a:t>4.Чи </a:t>
            </a:r>
            <a:r>
              <a:rPr lang="ru-RU" dirty="0" err="1" smtClean="0"/>
              <a:t>маєте</a:t>
            </a:r>
            <a:r>
              <a:rPr lang="ru-RU" dirty="0" smtClean="0"/>
              <a:t>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чіткий</a:t>
            </a:r>
            <a:r>
              <a:rPr lang="ru-RU" dirty="0" smtClean="0"/>
              <a:t> </a:t>
            </a:r>
            <a:r>
              <a:rPr lang="ru-RU" dirty="0" err="1" smtClean="0"/>
              <a:t>розклад</a:t>
            </a:r>
            <a:r>
              <a:rPr lang="ru-RU" dirty="0" smtClean="0"/>
              <a:t> </a:t>
            </a:r>
            <a:r>
              <a:rPr lang="ru-RU" dirty="0" err="1" smtClean="0"/>
              <a:t>роботи</a:t>
            </a:r>
            <a:r>
              <a:rPr lang="ru-RU" dirty="0" smtClean="0"/>
              <a:t> на </a:t>
            </a:r>
            <a:r>
              <a:rPr lang="ru-RU" dirty="0" err="1" smtClean="0"/>
              <a:t>поточний</a:t>
            </a:r>
            <a:r>
              <a:rPr lang="ru-RU" dirty="0" smtClean="0"/>
              <a:t> день?</a:t>
            </a:r>
          </a:p>
          <a:p>
            <a:r>
              <a:rPr lang="ru-RU" dirty="0" smtClean="0"/>
              <a:t>5.Чи </a:t>
            </a:r>
            <a:r>
              <a:rPr lang="ru-RU" dirty="0" err="1" smtClean="0"/>
              <a:t>плануєте</a:t>
            </a:r>
            <a:r>
              <a:rPr lang="ru-RU" dirty="0" smtClean="0"/>
              <a:t>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резервний</a:t>
            </a:r>
            <a:r>
              <a:rPr lang="ru-RU" dirty="0" smtClean="0"/>
              <a:t> час для </a:t>
            </a:r>
            <a:r>
              <a:rPr lang="ru-RU" dirty="0" err="1" smtClean="0"/>
              <a:t>непередбачених</a:t>
            </a:r>
            <a:r>
              <a:rPr lang="ru-RU" dirty="0" smtClean="0"/>
              <a:t> </a:t>
            </a:r>
            <a:r>
              <a:rPr lang="ru-RU" dirty="0" err="1" smtClean="0"/>
              <a:t>випадків</a:t>
            </a:r>
            <a:r>
              <a:rPr lang="ru-RU" dirty="0" smtClean="0"/>
              <a:t>, криз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перешкод</a:t>
            </a:r>
            <a:r>
              <a:rPr lang="ru-RU" dirty="0" smtClean="0"/>
              <a:t>?</a:t>
            </a:r>
          </a:p>
          <a:p>
            <a:r>
              <a:rPr lang="ru-RU" dirty="0" smtClean="0"/>
              <a:t>6.Чи </a:t>
            </a:r>
            <a:r>
              <a:rPr lang="ru-RU" dirty="0" err="1" smtClean="0"/>
              <a:t>виконуєте</a:t>
            </a:r>
            <a:r>
              <a:rPr lang="ru-RU" dirty="0" smtClean="0"/>
              <a:t>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домашні</a:t>
            </a:r>
            <a:r>
              <a:rPr lang="ru-RU" dirty="0" smtClean="0"/>
              <a:t> </a:t>
            </a:r>
            <a:r>
              <a:rPr lang="ru-RU" dirty="0" err="1" smtClean="0"/>
              <a:t>завдання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21 -</a:t>
            </a:r>
            <a:r>
              <a:rPr lang="ru-RU" dirty="0" err="1" smtClean="0"/>
              <a:t>ї</a:t>
            </a:r>
            <a:r>
              <a:rPr lang="ru-RU" dirty="0" smtClean="0"/>
              <a:t> год?</a:t>
            </a:r>
          </a:p>
          <a:p>
            <a:r>
              <a:rPr lang="ru-RU" dirty="0" smtClean="0"/>
              <a:t>7.Чи </a:t>
            </a:r>
            <a:r>
              <a:rPr lang="ru-RU" dirty="0" err="1" smtClean="0"/>
              <a:t>буває</a:t>
            </a:r>
            <a:r>
              <a:rPr lang="ru-RU" dirty="0" smtClean="0"/>
              <a:t> у вас </a:t>
            </a:r>
            <a:r>
              <a:rPr lang="ru-RU" dirty="0" err="1" smtClean="0"/>
              <a:t>відчуття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займаєтеся</a:t>
            </a:r>
            <a:r>
              <a:rPr lang="ru-RU" dirty="0" smtClean="0"/>
              <a:t> </a:t>
            </a:r>
            <a:r>
              <a:rPr lang="ru-RU" dirty="0" err="1" smtClean="0"/>
              <a:t>дрібними</a:t>
            </a:r>
            <a:r>
              <a:rPr lang="ru-RU" dirty="0" smtClean="0"/>
              <a:t> </a:t>
            </a:r>
            <a:r>
              <a:rPr lang="ru-RU" dirty="0" err="1" smtClean="0"/>
              <a:t>питаннями</a:t>
            </a:r>
            <a:r>
              <a:rPr lang="ru-RU" dirty="0" smtClean="0"/>
              <a:t>?</a:t>
            </a:r>
          </a:p>
          <a:p>
            <a:r>
              <a:rPr lang="ru-RU" dirty="0" smtClean="0"/>
              <a:t>8.Чи часто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поспішаєте</a:t>
            </a:r>
            <a:r>
              <a:rPr lang="ru-RU" dirty="0" smtClean="0"/>
              <a:t>?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00" y="5334000"/>
            <a:ext cx="762000" cy="1107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Якщо</a:t>
            </a:r>
            <a:r>
              <a:rPr lang="ru-RU" dirty="0" smtClean="0"/>
              <a:t> на </a:t>
            </a:r>
            <a:r>
              <a:rPr lang="ru-RU" dirty="0" err="1" smtClean="0"/>
              <a:t>більшість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запропонованих</a:t>
            </a:r>
            <a:r>
              <a:rPr lang="ru-RU" dirty="0" smtClean="0"/>
              <a:t> </a:t>
            </a:r>
            <a:r>
              <a:rPr lang="ru-RU" dirty="0" err="1" smtClean="0"/>
              <a:t>запитань</a:t>
            </a:r>
            <a:r>
              <a:rPr lang="ru-RU" dirty="0" smtClean="0"/>
              <a:t>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відповіли</a:t>
            </a:r>
            <a:r>
              <a:rPr lang="ru-RU" dirty="0" smtClean="0"/>
              <a:t> </a:t>
            </a:r>
            <a:r>
              <a:rPr lang="ru-RU" dirty="0" err="1" smtClean="0"/>
              <a:t>ствердно</a:t>
            </a:r>
            <a:r>
              <a:rPr lang="ru-RU" dirty="0" smtClean="0"/>
              <a:t>, </a:t>
            </a:r>
            <a:r>
              <a:rPr lang="ru-RU" dirty="0" err="1" smtClean="0"/>
              <a:t>швидше</a:t>
            </a:r>
            <a:r>
              <a:rPr lang="ru-RU" dirty="0" smtClean="0"/>
              <a:t> за все, у вас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проблеми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плануванням</a:t>
            </a:r>
            <a:r>
              <a:rPr lang="ru-RU" dirty="0" smtClean="0"/>
              <a:t> часу. </a:t>
            </a:r>
            <a:r>
              <a:rPr lang="ru-RU" dirty="0" err="1" smtClean="0"/>
              <a:t>Визначте</a:t>
            </a:r>
            <a:r>
              <a:rPr lang="ru-RU" dirty="0" smtClean="0"/>
              <a:t> шляхи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подолання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4343400"/>
            <a:ext cx="1577779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 smtClean="0"/>
              <a:t>Ви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пам’ятаєте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що</a:t>
            </a:r>
            <a:r>
              <a:rPr lang="ru-RU" sz="2800" b="1" dirty="0" smtClean="0"/>
              <a:t> до </a:t>
            </a:r>
            <a:r>
              <a:rPr lang="ru-RU" sz="2800" b="1" dirty="0" err="1" smtClean="0"/>
              <a:t>гігієни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 </a:t>
            </a:r>
            <a:r>
              <a:rPr lang="ru-RU" sz="2800" b="1" dirty="0" err="1" smtClean="0"/>
              <a:t>розумової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праці</a:t>
            </a:r>
            <a:r>
              <a:rPr lang="ru-RU" sz="2800" b="1" dirty="0" smtClean="0"/>
              <a:t> належать: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2193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• </a:t>
            </a:r>
            <a:r>
              <a:rPr lang="ru-RU" dirty="0" err="1" smtClean="0"/>
              <a:t>створення</a:t>
            </a:r>
            <a:r>
              <a:rPr lang="ru-RU" dirty="0" smtClean="0"/>
              <a:t> </a:t>
            </a:r>
            <a:r>
              <a:rPr lang="ru-RU" dirty="0" err="1" smtClean="0"/>
              <a:t>комфортних</a:t>
            </a:r>
            <a:r>
              <a:rPr lang="ru-RU" dirty="0" smtClean="0"/>
              <a:t> умов </a:t>
            </a:r>
            <a:r>
              <a:rPr lang="ru-RU" dirty="0" err="1" smtClean="0"/>
              <a:t>роботи</a:t>
            </a:r>
            <a:r>
              <a:rPr lang="ru-RU" dirty="0" smtClean="0"/>
              <a:t>;</a:t>
            </a:r>
          </a:p>
          <a:p>
            <a:pPr>
              <a:buNone/>
            </a:pPr>
            <a:r>
              <a:rPr lang="ru-RU" dirty="0" smtClean="0"/>
              <a:t>• </a:t>
            </a:r>
            <a:r>
              <a:rPr lang="ru-RU" dirty="0" err="1" smtClean="0"/>
              <a:t>розподіл</a:t>
            </a:r>
            <a:r>
              <a:rPr lang="ru-RU" dirty="0" smtClean="0"/>
              <a:t> часу;</a:t>
            </a:r>
          </a:p>
          <a:p>
            <a:pPr>
              <a:buNone/>
            </a:pPr>
            <a:r>
              <a:rPr lang="ru-RU" dirty="0" smtClean="0"/>
              <a:t>• </a:t>
            </a:r>
            <a:r>
              <a:rPr lang="ru-RU" dirty="0" err="1" smtClean="0"/>
              <a:t>графік</a:t>
            </a:r>
            <a:r>
              <a:rPr lang="ru-RU" dirty="0" smtClean="0"/>
              <a:t> </a:t>
            </a:r>
            <a:r>
              <a:rPr lang="ru-RU" dirty="0" err="1" smtClean="0"/>
              <a:t>продуктивності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;</a:t>
            </a:r>
          </a:p>
          <a:p>
            <a:pPr>
              <a:buNone/>
            </a:pPr>
            <a:r>
              <a:rPr lang="ru-RU" dirty="0" smtClean="0"/>
              <a:t>• </a:t>
            </a:r>
            <a:r>
              <a:rPr lang="ru-RU" dirty="0" err="1" smtClean="0"/>
              <a:t>правильний</a:t>
            </a:r>
            <a:r>
              <a:rPr lang="ru-RU" dirty="0" smtClean="0"/>
              <a:t> </a:t>
            </a:r>
            <a:r>
              <a:rPr lang="ru-RU" dirty="0" err="1" smtClean="0"/>
              <a:t>розпорядок</a:t>
            </a:r>
            <a:r>
              <a:rPr lang="ru-RU" dirty="0" smtClean="0"/>
              <a:t> дня;</a:t>
            </a:r>
          </a:p>
          <a:p>
            <a:pPr>
              <a:buNone/>
            </a:pPr>
            <a:r>
              <a:rPr lang="ru-RU" dirty="0" smtClean="0"/>
              <a:t>• </a:t>
            </a:r>
            <a:r>
              <a:rPr lang="ru-RU" dirty="0" err="1" smtClean="0"/>
              <a:t>активний</a:t>
            </a:r>
            <a:r>
              <a:rPr lang="ru-RU" dirty="0" smtClean="0"/>
              <a:t> </a:t>
            </a:r>
            <a:r>
              <a:rPr lang="ru-RU" dirty="0" err="1" smtClean="0"/>
              <a:t>відпочинок</a:t>
            </a:r>
            <a:r>
              <a:rPr lang="ru-RU" dirty="0" smtClean="0"/>
              <a:t>, </a:t>
            </a:r>
            <a:r>
              <a:rPr lang="ru-RU" dirty="0" err="1" smtClean="0"/>
              <a:t>уникнення</a:t>
            </a:r>
            <a:r>
              <a:rPr lang="ru-RU" dirty="0" smtClean="0"/>
              <a:t> </a:t>
            </a:r>
            <a:r>
              <a:rPr lang="ru-RU" dirty="0" err="1" smtClean="0"/>
              <a:t>перевтоми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4343400"/>
            <a:ext cx="1577779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432511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У </a:t>
            </a:r>
            <a:r>
              <a:rPr lang="ru-RU" dirty="0" err="1" smtClean="0"/>
              <a:t>вашому</a:t>
            </a:r>
            <a:r>
              <a:rPr lang="ru-RU" dirty="0" smtClean="0"/>
              <a:t> </a:t>
            </a:r>
            <a:r>
              <a:rPr lang="ru-RU" dirty="0" err="1" smtClean="0"/>
              <a:t>житті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бути все </a:t>
            </a:r>
            <a:r>
              <a:rPr lang="ru-RU" dirty="0" err="1" smtClean="0"/>
              <a:t>чітко</a:t>
            </a:r>
            <a:r>
              <a:rPr lang="ru-RU" dirty="0" smtClean="0"/>
              <a:t> </a:t>
            </a:r>
            <a:r>
              <a:rPr lang="ru-RU" dirty="0" err="1" smtClean="0"/>
              <a:t>розплановано</a:t>
            </a:r>
            <a:r>
              <a:rPr lang="ru-RU" dirty="0" smtClean="0"/>
              <a:t>: </a:t>
            </a:r>
            <a:r>
              <a:rPr lang="ru-RU" dirty="0" err="1" smtClean="0"/>
              <a:t>тривалість</a:t>
            </a:r>
            <a:r>
              <a:rPr lang="ru-RU" dirty="0" smtClean="0"/>
              <a:t> занять у </a:t>
            </a:r>
            <a:r>
              <a:rPr lang="ru-RU" dirty="0" err="1" smtClean="0"/>
              <a:t>школі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удома</a:t>
            </a:r>
            <a:r>
              <a:rPr lang="ru-RU" dirty="0" smtClean="0"/>
              <a:t>, </a:t>
            </a:r>
            <a:r>
              <a:rPr lang="ru-RU" dirty="0" err="1" smtClean="0"/>
              <a:t>прогулянки</a:t>
            </a:r>
            <a:r>
              <a:rPr lang="ru-RU" dirty="0" smtClean="0"/>
              <a:t>, </a:t>
            </a:r>
            <a:r>
              <a:rPr lang="ru-RU" dirty="0" err="1" smtClean="0"/>
              <a:t>регулярне</a:t>
            </a:r>
            <a:r>
              <a:rPr lang="ru-RU" dirty="0" smtClean="0"/>
              <a:t> </a:t>
            </a:r>
            <a:r>
              <a:rPr lang="ru-RU" dirty="0" err="1" smtClean="0"/>
              <a:t>харчування</a:t>
            </a:r>
            <a:r>
              <a:rPr lang="ru-RU" dirty="0" smtClean="0"/>
              <a:t>, сон, </a:t>
            </a:r>
            <a:r>
              <a:rPr lang="ru-RU" dirty="0" err="1" smtClean="0"/>
              <a:t>чергування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 та </a:t>
            </a:r>
            <a:r>
              <a:rPr lang="ru-RU" dirty="0" err="1" smtClean="0"/>
              <a:t>відпочинку</a:t>
            </a:r>
            <a:r>
              <a:rPr lang="ru-RU" dirty="0" smtClean="0"/>
              <a:t>. Коли </a:t>
            </a:r>
            <a:r>
              <a:rPr lang="ru-RU" dirty="0" err="1" smtClean="0"/>
              <a:t>людина</a:t>
            </a:r>
            <a:r>
              <a:rPr lang="ru-RU" dirty="0" smtClean="0"/>
              <a:t> </a:t>
            </a:r>
            <a:r>
              <a:rPr lang="ru-RU" dirty="0" err="1" smtClean="0"/>
              <a:t>дотримується</a:t>
            </a:r>
            <a:r>
              <a:rPr lang="ru-RU" dirty="0" smtClean="0"/>
              <a:t> правильного ритму </a:t>
            </a:r>
            <a:r>
              <a:rPr lang="ru-RU" dirty="0" err="1" smtClean="0"/>
              <a:t>життя</a:t>
            </a:r>
            <a:r>
              <a:rPr lang="ru-RU" dirty="0" smtClean="0"/>
              <a:t>, у </a:t>
            </a:r>
            <a:r>
              <a:rPr lang="ru-RU" dirty="0" err="1" smtClean="0"/>
              <a:t>неї</a:t>
            </a:r>
            <a:r>
              <a:rPr lang="ru-RU" dirty="0" smtClean="0"/>
              <a:t> </a:t>
            </a:r>
            <a:r>
              <a:rPr lang="ru-RU" dirty="0" err="1" smtClean="0"/>
              <a:t>виробляються</a:t>
            </a:r>
            <a:r>
              <a:rPr lang="ru-RU" dirty="0" smtClean="0"/>
              <a:t> </a:t>
            </a:r>
            <a:r>
              <a:rPr lang="ru-RU" dirty="0" err="1" smtClean="0"/>
              <a:t>певні</a:t>
            </a:r>
            <a:r>
              <a:rPr lang="ru-RU" dirty="0" smtClean="0"/>
              <a:t> </a:t>
            </a:r>
            <a:r>
              <a:rPr lang="ru-RU" dirty="0" err="1" smtClean="0"/>
              <a:t>звички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кожна</a:t>
            </a:r>
            <a:r>
              <a:rPr lang="ru-RU" dirty="0" smtClean="0"/>
              <a:t> </a:t>
            </a:r>
            <a:r>
              <a:rPr lang="ru-RU" dirty="0" err="1" smtClean="0"/>
              <a:t>попередня</a:t>
            </a:r>
            <a:r>
              <a:rPr lang="ru-RU" dirty="0" smtClean="0"/>
              <a:t> </a:t>
            </a:r>
            <a:r>
              <a:rPr lang="ru-RU" dirty="0" err="1" smtClean="0"/>
              <a:t>діяльність</a:t>
            </a:r>
            <a:r>
              <a:rPr lang="ru-RU" dirty="0" smtClean="0"/>
              <a:t> </a:t>
            </a:r>
            <a:r>
              <a:rPr lang="ru-RU" dirty="0" err="1" smtClean="0"/>
              <a:t>стає</a:t>
            </a:r>
            <a:r>
              <a:rPr lang="ru-RU" dirty="0" smtClean="0"/>
              <a:t> «сигналом» для </a:t>
            </a:r>
            <a:r>
              <a:rPr lang="ru-RU" dirty="0" err="1" smtClean="0"/>
              <a:t>подальшої</a:t>
            </a:r>
            <a:r>
              <a:rPr lang="ru-RU" dirty="0" smtClean="0"/>
              <a:t>.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допомагає</a:t>
            </a:r>
            <a:r>
              <a:rPr lang="ru-RU" dirty="0" smtClean="0"/>
              <a:t> </a:t>
            </a:r>
            <a:r>
              <a:rPr lang="ru-RU" dirty="0" err="1" smtClean="0"/>
              <a:t>організму</a:t>
            </a:r>
            <a:r>
              <a:rPr lang="ru-RU" dirty="0" smtClean="0"/>
              <a:t> легко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швидко</a:t>
            </a:r>
            <a:r>
              <a:rPr lang="ru-RU" dirty="0" smtClean="0"/>
              <a:t> </a:t>
            </a:r>
            <a:r>
              <a:rPr lang="ru-RU" dirty="0" err="1" smtClean="0"/>
              <a:t>переключатися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одного виду </a:t>
            </a:r>
            <a:r>
              <a:rPr lang="ru-RU" dirty="0" err="1" smtClean="0"/>
              <a:t>діяльності</a:t>
            </a:r>
            <a:r>
              <a:rPr lang="ru-RU" dirty="0" smtClean="0"/>
              <a:t> на </a:t>
            </a:r>
            <a:r>
              <a:rPr lang="ru-RU" dirty="0" err="1" smtClean="0"/>
              <a:t>інший</a:t>
            </a:r>
            <a:r>
              <a:rPr lang="ru-RU" dirty="0" smtClean="0"/>
              <a:t>. </a:t>
            </a:r>
            <a:r>
              <a:rPr lang="ru-RU" dirty="0" err="1" smtClean="0"/>
              <a:t>Така</a:t>
            </a:r>
            <a:r>
              <a:rPr lang="ru-RU" dirty="0" smtClean="0"/>
              <a:t> </a:t>
            </a:r>
            <a:r>
              <a:rPr lang="ru-RU" dirty="0" err="1" smtClean="0"/>
              <a:t>властивість</a:t>
            </a:r>
            <a:r>
              <a:rPr lang="ru-RU" dirty="0" smtClean="0"/>
              <a:t> </a:t>
            </a:r>
            <a:r>
              <a:rPr lang="ru-RU" dirty="0" err="1" smtClean="0"/>
              <a:t>організму</a:t>
            </a:r>
            <a:r>
              <a:rPr lang="ru-RU" dirty="0" smtClean="0"/>
              <a:t> стане </a:t>
            </a:r>
            <a:r>
              <a:rPr lang="ru-RU" dirty="0" err="1" smtClean="0"/>
              <a:t>суттєвою</a:t>
            </a:r>
            <a:r>
              <a:rPr lang="ru-RU" dirty="0" smtClean="0"/>
              <a:t> </a:t>
            </a:r>
            <a:r>
              <a:rPr lang="ru-RU" dirty="0" err="1" smtClean="0"/>
              <a:t>запорукою</a:t>
            </a:r>
            <a:r>
              <a:rPr lang="ru-RU" dirty="0" smtClean="0"/>
              <a:t> </a:t>
            </a:r>
            <a:r>
              <a:rPr lang="ru-RU" dirty="0" err="1" smtClean="0"/>
              <a:t>вашої</a:t>
            </a:r>
            <a:r>
              <a:rPr lang="ru-RU" dirty="0" smtClean="0"/>
              <a:t> </a:t>
            </a:r>
            <a:r>
              <a:rPr lang="ru-RU" dirty="0" err="1" smtClean="0"/>
              <a:t>успішності</a:t>
            </a:r>
            <a:r>
              <a:rPr lang="ru-RU" dirty="0" smtClean="0"/>
              <a:t>. «</a:t>
            </a:r>
            <a:r>
              <a:rPr lang="ru-RU" dirty="0" err="1" smtClean="0"/>
              <a:t>Утримаєш</a:t>
            </a:r>
            <a:r>
              <a:rPr lang="ru-RU" dirty="0" smtClean="0"/>
              <a:t> у руках </a:t>
            </a:r>
            <a:r>
              <a:rPr lang="ru-RU" dirty="0" err="1" smtClean="0"/>
              <a:t>сьогоднішній</a:t>
            </a:r>
            <a:r>
              <a:rPr lang="ru-RU" dirty="0" smtClean="0"/>
              <a:t> день — </a:t>
            </a:r>
            <a:r>
              <a:rPr lang="ru-RU" dirty="0" err="1" smtClean="0"/>
              <a:t>менше</a:t>
            </a:r>
            <a:r>
              <a:rPr lang="ru-RU" dirty="0" smtClean="0"/>
              <a:t> </a:t>
            </a:r>
            <a:r>
              <a:rPr lang="ru-RU" dirty="0" err="1" smtClean="0"/>
              <a:t>будеш</a:t>
            </a:r>
            <a:r>
              <a:rPr lang="ru-RU" dirty="0" smtClean="0"/>
              <a:t> </a:t>
            </a:r>
            <a:r>
              <a:rPr lang="ru-RU" dirty="0" err="1" smtClean="0"/>
              <a:t>залежати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завтрашнього</a:t>
            </a:r>
            <a:r>
              <a:rPr lang="ru-RU" dirty="0" smtClean="0"/>
              <a:t>... Усе в нас </a:t>
            </a:r>
            <a:r>
              <a:rPr lang="ru-RU" dirty="0" err="1" smtClean="0"/>
              <a:t>чуже</a:t>
            </a:r>
            <a:r>
              <a:rPr lang="ru-RU" dirty="0" smtClean="0"/>
              <a:t>, один </a:t>
            </a:r>
            <a:r>
              <a:rPr lang="ru-RU" dirty="0" err="1" smtClean="0"/>
              <a:t>лише</a:t>
            </a:r>
            <a:r>
              <a:rPr lang="ru-RU" dirty="0" smtClean="0"/>
              <a:t> час наш!» — писав </a:t>
            </a:r>
            <a:r>
              <a:rPr lang="ru-RU" dirty="0" err="1" smtClean="0"/>
              <a:t>давньоримський</a:t>
            </a:r>
            <a:r>
              <a:rPr lang="ru-RU" dirty="0" smtClean="0"/>
              <a:t> </a:t>
            </a:r>
            <a:r>
              <a:rPr lang="ru-RU" dirty="0" err="1" smtClean="0"/>
              <a:t>філософ</a:t>
            </a:r>
            <a:r>
              <a:rPr lang="ru-RU" dirty="0" smtClean="0"/>
              <a:t> Сенека.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4343400"/>
            <a:ext cx="1577779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>
            <a:normAutofit/>
          </a:bodyPr>
          <a:lstStyle/>
          <a:p>
            <a:r>
              <a:rPr lang="ru-RU" sz="2800" dirty="0" err="1" smtClean="0"/>
              <a:t>Визначення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індивідуального</a:t>
            </a:r>
            <a:r>
              <a:rPr lang="ru-RU" sz="2800" dirty="0" smtClean="0"/>
              <a:t> стилю </a:t>
            </a:r>
            <a:r>
              <a:rPr lang="ru-RU" sz="2800" dirty="0" err="1" smtClean="0"/>
              <a:t>навчання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Інструкція</a:t>
            </a:r>
            <a:r>
              <a:rPr lang="ru-RU" dirty="0" smtClean="0"/>
              <a:t>. Прочитайте </a:t>
            </a:r>
            <a:r>
              <a:rPr lang="ru-RU" dirty="0" err="1" smtClean="0"/>
              <a:t>наведені</a:t>
            </a:r>
            <a:r>
              <a:rPr lang="ru-RU" dirty="0" smtClean="0"/>
              <a:t> </a:t>
            </a:r>
            <a:r>
              <a:rPr lang="ru-RU" dirty="0" err="1" smtClean="0"/>
              <a:t>твердження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визначте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них </a:t>
            </a:r>
            <a:r>
              <a:rPr lang="ru-RU" dirty="0" err="1" smtClean="0"/>
              <a:t>стосуються</a:t>
            </a:r>
            <a:r>
              <a:rPr lang="ru-RU" dirty="0" smtClean="0"/>
              <a:t> вас. </a:t>
            </a:r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ними </a:t>
            </a:r>
            <a:r>
              <a:rPr lang="ru-RU" dirty="0" err="1" smtClean="0"/>
              <a:t>згодні</a:t>
            </a:r>
            <a:r>
              <a:rPr lang="ru-RU" dirty="0" smtClean="0"/>
              <a:t>, то на </a:t>
            </a:r>
            <a:r>
              <a:rPr lang="ru-RU" dirty="0" err="1" smtClean="0"/>
              <a:t>аркуші</a:t>
            </a:r>
            <a:r>
              <a:rPr lang="ru-RU" dirty="0" smtClean="0"/>
              <a:t> </a:t>
            </a:r>
            <a:r>
              <a:rPr lang="ru-RU" dirty="0" err="1" smtClean="0"/>
              <a:t>паперу</a:t>
            </a:r>
            <a:r>
              <a:rPr lang="ru-RU" dirty="0" smtClean="0"/>
              <a:t> (</a:t>
            </a:r>
            <a:r>
              <a:rPr lang="ru-RU" dirty="0" err="1" smtClean="0"/>
              <a:t>або</a:t>
            </a:r>
            <a:r>
              <a:rPr lang="ru-RU" dirty="0" smtClean="0"/>
              <a:t> в </a:t>
            </a:r>
            <a:r>
              <a:rPr lang="ru-RU" dirty="0" err="1" smtClean="0"/>
              <a:t>зошиті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друкованою</a:t>
            </a:r>
            <a:r>
              <a:rPr lang="ru-RU" dirty="0" smtClean="0"/>
              <a:t> основою) </a:t>
            </a:r>
            <a:r>
              <a:rPr lang="ru-RU" dirty="0" err="1" smtClean="0"/>
              <a:t>напишіть</a:t>
            </a:r>
            <a:r>
              <a:rPr lang="ru-RU" dirty="0" smtClean="0"/>
              <a:t> «так». </a:t>
            </a:r>
            <a:r>
              <a:rPr lang="ru-RU" dirty="0" err="1" smtClean="0"/>
              <a:t>Якщо</a:t>
            </a:r>
            <a:r>
              <a:rPr lang="ru-RU" dirty="0" smtClean="0"/>
              <a:t> ж думка вас не </a:t>
            </a:r>
            <a:r>
              <a:rPr lang="ru-RU" dirty="0" err="1" smtClean="0"/>
              <a:t>цікавить</a:t>
            </a:r>
            <a:r>
              <a:rPr lang="ru-RU" dirty="0" smtClean="0"/>
              <a:t>, то </a:t>
            </a:r>
            <a:r>
              <a:rPr lang="ru-RU" dirty="0" err="1" smtClean="0"/>
              <a:t>напишіть</a:t>
            </a:r>
            <a:r>
              <a:rPr lang="ru-RU" dirty="0" smtClean="0"/>
              <a:t> </a:t>
            </a:r>
            <a:r>
              <a:rPr lang="ru-RU" dirty="0" err="1" smtClean="0"/>
              <a:t>поряд</a:t>
            </a:r>
            <a:r>
              <a:rPr lang="ru-RU" dirty="0" smtClean="0"/>
              <a:t> «</a:t>
            </a:r>
            <a:r>
              <a:rPr lang="ru-RU" dirty="0" err="1" smtClean="0"/>
              <a:t>ні</a:t>
            </a:r>
            <a:r>
              <a:rPr lang="ru-RU" dirty="0" smtClean="0"/>
              <a:t>».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4343400"/>
            <a:ext cx="1577779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>
            <a:normAutofit/>
          </a:bodyPr>
          <a:lstStyle/>
          <a:p>
            <a:r>
              <a:rPr lang="ru-RU" sz="2800" dirty="0" err="1" smtClean="0"/>
              <a:t>Визначення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індивідуального</a:t>
            </a:r>
            <a:r>
              <a:rPr lang="ru-RU" sz="2800" dirty="0" smtClean="0"/>
              <a:t> стилю </a:t>
            </a:r>
            <a:r>
              <a:rPr lang="ru-RU" sz="2800" dirty="0" err="1" smtClean="0"/>
              <a:t>навчання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25112"/>
          </a:xfrm>
        </p:spPr>
        <p:txBody>
          <a:bodyPr>
            <a:normAutofit lnSpcReduction="10000"/>
          </a:bodyPr>
          <a:lstStyle/>
          <a:p>
            <a:r>
              <a:rPr lang="ru-RU" sz="2600" dirty="0" smtClean="0"/>
              <a:t>1. </a:t>
            </a:r>
            <a:r>
              <a:rPr lang="ru-RU" sz="2600" dirty="0" err="1" smtClean="0"/>
              <a:t>Починаючи</a:t>
            </a:r>
            <a:r>
              <a:rPr lang="ru-RU" sz="2600" dirty="0" smtClean="0"/>
              <a:t> роботу на </a:t>
            </a:r>
            <a:r>
              <a:rPr lang="ru-RU" sz="2600" dirty="0" err="1" smtClean="0"/>
              <a:t>уроці</a:t>
            </a:r>
            <a:r>
              <a:rPr lang="ru-RU" sz="2600" dirty="0" smtClean="0"/>
              <a:t>, я </a:t>
            </a:r>
            <a:r>
              <a:rPr lang="ru-RU" sz="2600" dirty="0" err="1" smtClean="0"/>
              <a:t>сподіваюся</a:t>
            </a:r>
            <a:r>
              <a:rPr lang="ru-RU" sz="2600" dirty="0" smtClean="0"/>
              <a:t> на </a:t>
            </a:r>
            <a:r>
              <a:rPr lang="ru-RU" sz="2600" dirty="0" err="1" smtClean="0"/>
              <a:t>успіх</a:t>
            </a:r>
            <a:r>
              <a:rPr lang="ru-RU" sz="2600" dirty="0" smtClean="0"/>
              <a:t>.</a:t>
            </a:r>
          </a:p>
          <a:p>
            <a:r>
              <a:rPr lang="ru-RU" sz="2600" dirty="0" smtClean="0"/>
              <a:t>2. </a:t>
            </a:r>
            <a:r>
              <a:rPr lang="ru-RU" sz="2600" dirty="0" err="1" smtClean="0"/>
              <a:t>Звичайно</a:t>
            </a:r>
            <a:r>
              <a:rPr lang="ru-RU" sz="2600" dirty="0" smtClean="0"/>
              <a:t> на уроках я активно </a:t>
            </a:r>
            <a:r>
              <a:rPr lang="ru-RU" sz="2600" dirty="0" err="1" smtClean="0"/>
              <a:t>працюю</a:t>
            </a:r>
            <a:r>
              <a:rPr lang="ru-RU" sz="2600" dirty="0" smtClean="0"/>
              <a:t>, часто </a:t>
            </a:r>
            <a:r>
              <a:rPr lang="ru-RU" sz="2600" dirty="0" err="1" smtClean="0"/>
              <a:t>піднімаю</a:t>
            </a:r>
            <a:r>
              <a:rPr lang="ru-RU" sz="2600" dirty="0" smtClean="0"/>
              <a:t> руку, коли </a:t>
            </a:r>
            <a:r>
              <a:rPr lang="ru-RU" sz="2600" dirty="0" err="1" smtClean="0"/>
              <a:t>потрібно</a:t>
            </a:r>
            <a:r>
              <a:rPr lang="ru-RU" sz="2600" dirty="0" smtClean="0"/>
              <a:t> </a:t>
            </a:r>
            <a:r>
              <a:rPr lang="ru-RU" sz="2600" dirty="0" err="1" smtClean="0"/>
              <a:t>відповісти</a:t>
            </a:r>
            <a:r>
              <a:rPr lang="ru-RU" sz="2600" dirty="0" smtClean="0"/>
              <a:t> на </a:t>
            </a:r>
            <a:r>
              <a:rPr lang="ru-RU" sz="2600" dirty="0" err="1" smtClean="0"/>
              <a:t>запитання</a:t>
            </a:r>
            <a:r>
              <a:rPr lang="ru-RU" sz="2600" dirty="0" smtClean="0"/>
              <a:t>.</a:t>
            </a:r>
          </a:p>
          <a:p>
            <a:r>
              <a:rPr lang="ru-RU" sz="2600" dirty="0" smtClean="0"/>
              <a:t>3. У мене </a:t>
            </a:r>
            <a:r>
              <a:rPr lang="ru-RU" sz="2600" dirty="0" err="1" smtClean="0"/>
              <a:t>поки</a:t>
            </a:r>
            <a:r>
              <a:rPr lang="ru-RU" sz="2600" dirty="0" smtClean="0"/>
              <a:t> </a:t>
            </a:r>
            <a:r>
              <a:rPr lang="ru-RU" sz="2600" dirty="0" err="1" smtClean="0"/>
              <a:t>що</a:t>
            </a:r>
            <a:r>
              <a:rPr lang="ru-RU" sz="2600" dirty="0" smtClean="0"/>
              <a:t> </a:t>
            </a:r>
            <a:r>
              <a:rPr lang="ru-RU" sz="2600" dirty="0" err="1" smtClean="0"/>
              <a:t>немає</a:t>
            </a:r>
            <a:r>
              <a:rPr lang="ru-RU" sz="2600" dirty="0" smtClean="0"/>
              <a:t> </a:t>
            </a:r>
            <a:r>
              <a:rPr lang="ru-RU" sz="2600" dirty="0" err="1" smtClean="0"/>
              <a:t>планів</a:t>
            </a:r>
            <a:r>
              <a:rPr lang="ru-RU" sz="2600" dirty="0" smtClean="0"/>
              <a:t> на </a:t>
            </a:r>
            <a:r>
              <a:rPr lang="ru-RU" sz="2600" dirty="0" err="1" smtClean="0"/>
              <a:t>майбутнє</a:t>
            </a:r>
            <a:r>
              <a:rPr lang="ru-RU" sz="2600" dirty="0" smtClean="0"/>
              <a:t>.</a:t>
            </a:r>
          </a:p>
          <a:p>
            <a:r>
              <a:rPr lang="ru-RU" sz="2600" dirty="0" smtClean="0"/>
              <a:t>4. </a:t>
            </a:r>
            <a:r>
              <a:rPr lang="ru-RU" sz="2600" dirty="0" err="1" smtClean="0"/>
              <a:t>Якщо</a:t>
            </a:r>
            <a:r>
              <a:rPr lang="ru-RU" sz="2600" dirty="0" smtClean="0"/>
              <a:t> </a:t>
            </a:r>
            <a:r>
              <a:rPr lang="ru-RU" sz="2600" dirty="0" err="1" smtClean="0"/>
              <a:t>навчальний</a:t>
            </a:r>
            <a:r>
              <a:rPr lang="ru-RU" sz="2600" dirty="0" smtClean="0"/>
              <a:t> </a:t>
            </a:r>
            <a:r>
              <a:rPr lang="ru-RU" sz="2600" dirty="0" err="1" smtClean="0"/>
              <a:t>матеріал</a:t>
            </a:r>
            <a:r>
              <a:rPr lang="ru-RU" sz="2600" dirty="0" smtClean="0"/>
              <a:t> </a:t>
            </a:r>
            <a:r>
              <a:rPr lang="ru-RU" sz="2600" dirty="0" err="1" smtClean="0"/>
              <a:t>мені</a:t>
            </a:r>
            <a:r>
              <a:rPr lang="ru-RU" sz="2600" dirty="0" smtClean="0"/>
              <a:t> </a:t>
            </a:r>
            <a:r>
              <a:rPr lang="ru-RU" sz="2600" dirty="0" err="1" smtClean="0"/>
              <a:t>незрозумілий</a:t>
            </a:r>
            <a:r>
              <a:rPr lang="ru-RU" sz="2600" dirty="0" smtClean="0"/>
              <a:t>, я </a:t>
            </a:r>
            <a:r>
              <a:rPr lang="ru-RU" sz="2600" dirty="0" err="1" smtClean="0"/>
              <a:t>прагну</a:t>
            </a:r>
            <a:r>
              <a:rPr lang="ru-RU" sz="2600" dirty="0" smtClean="0"/>
              <a:t> в </a:t>
            </a:r>
            <a:r>
              <a:rPr lang="ru-RU" sz="2600" dirty="0" err="1" smtClean="0"/>
              <a:t>ньому</a:t>
            </a:r>
            <a:r>
              <a:rPr lang="ru-RU" sz="2600" dirty="0" smtClean="0"/>
              <a:t> </a:t>
            </a:r>
            <a:r>
              <a:rPr lang="ru-RU" sz="2600" dirty="0" err="1" smtClean="0"/>
              <a:t>обов’язково</a:t>
            </a:r>
            <a:r>
              <a:rPr lang="ru-RU" sz="2600" dirty="0" smtClean="0"/>
              <a:t> </a:t>
            </a:r>
            <a:r>
              <a:rPr lang="ru-RU" sz="2600" dirty="0" err="1" smtClean="0"/>
              <a:t>розібратися</a:t>
            </a:r>
            <a:r>
              <a:rPr lang="ru-RU" sz="2600" dirty="0" smtClean="0"/>
              <a:t> </a:t>
            </a:r>
            <a:r>
              <a:rPr lang="ru-RU" sz="2600" dirty="0" err="1" smtClean="0"/>
              <a:t>або</a:t>
            </a:r>
            <a:r>
              <a:rPr lang="ru-RU" sz="2600" dirty="0" smtClean="0"/>
              <a:t> </a:t>
            </a:r>
            <a:r>
              <a:rPr lang="ru-RU" sz="2600" dirty="0" err="1" smtClean="0"/>
              <a:t>самостійно</a:t>
            </a:r>
            <a:r>
              <a:rPr lang="ru-RU" sz="2600" dirty="0" smtClean="0"/>
              <a:t>, </a:t>
            </a:r>
            <a:r>
              <a:rPr lang="ru-RU" sz="2600" dirty="0" err="1" smtClean="0"/>
              <a:t>або</a:t>
            </a:r>
            <a:r>
              <a:rPr lang="ru-RU" sz="2600" dirty="0" smtClean="0"/>
              <a:t> </a:t>
            </a:r>
            <a:r>
              <a:rPr lang="ru-RU" sz="2600" dirty="0" err="1" smtClean="0"/>
              <a:t>з</a:t>
            </a:r>
            <a:r>
              <a:rPr lang="ru-RU" sz="2600" dirty="0" smtClean="0"/>
              <a:t> </a:t>
            </a:r>
            <a:r>
              <a:rPr lang="ru-RU" sz="2600" dirty="0" err="1" smtClean="0"/>
              <a:t>допомогою</a:t>
            </a:r>
            <a:r>
              <a:rPr lang="ru-RU" sz="2600" dirty="0" smtClean="0"/>
              <a:t> </a:t>
            </a:r>
            <a:r>
              <a:rPr lang="ru-RU" sz="2600" dirty="0" err="1" smtClean="0"/>
              <a:t>вчителя</a:t>
            </a:r>
            <a:r>
              <a:rPr lang="ru-RU" sz="2600" dirty="0" smtClean="0"/>
              <a:t> </a:t>
            </a:r>
            <a:r>
              <a:rPr lang="ru-RU" sz="2600" dirty="0" err="1" smtClean="0"/>
              <a:t>й</a:t>
            </a:r>
            <a:r>
              <a:rPr lang="ru-RU" sz="2600" dirty="0" smtClean="0"/>
              <a:t> </a:t>
            </a:r>
            <a:r>
              <a:rPr lang="ru-RU" sz="2600" dirty="0" err="1" smtClean="0"/>
              <a:t>однокласників</a:t>
            </a:r>
            <a:r>
              <a:rPr lang="ru-RU" sz="2600" dirty="0" smtClean="0"/>
              <a:t>.</a:t>
            </a:r>
          </a:p>
          <a:p>
            <a:r>
              <a:rPr lang="ru-RU" sz="2600" dirty="0" smtClean="0"/>
              <a:t>5. Я </a:t>
            </a:r>
            <a:r>
              <a:rPr lang="ru-RU" sz="2600" dirty="0" err="1" smtClean="0"/>
              <a:t>обов’язково</a:t>
            </a:r>
            <a:r>
              <a:rPr lang="ru-RU" sz="2600" dirty="0" smtClean="0"/>
              <a:t> хочу </a:t>
            </a:r>
            <a:r>
              <a:rPr lang="ru-RU" sz="2600" dirty="0" err="1" smtClean="0"/>
              <a:t>досягти</a:t>
            </a:r>
            <a:r>
              <a:rPr lang="ru-RU" sz="2600" dirty="0" smtClean="0"/>
              <a:t> </a:t>
            </a:r>
            <a:r>
              <a:rPr lang="ru-RU" sz="2600" dirty="0" err="1" smtClean="0"/>
              <a:t>успіху</a:t>
            </a:r>
            <a:r>
              <a:rPr lang="ru-RU" sz="2600" dirty="0" smtClean="0"/>
              <a:t> в </a:t>
            </a:r>
            <a:r>
              <a:rPr lang="ru-RU" sz="2600" dirty="0" err="1" smtClean="0"/>
              <a:t>навчанні</a:t>
            </a:r>
            <a:r>
              <a:rPr lang="ru-RU" sz="2600" dirty="0" smtClean="0"/>
              <a:t>.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3048000"/>
            <a:ext cx="1219200" cy="1771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>
            <a:normAutofit/>
          </a:bodyPr>
          <a:lstStyle/>
          <a:p>
            <a:r>
              <a:rPr lang="ru-RU" sz="2800" dirty="0" err="1" smtClean="0"/>
              <a:t>Визначення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індивідуального</a:t>
            </a:r>
            <a:r>
              <a:rPr lang="ru-RU" sz="2800" dirty="0" smtClean="0"/>
              <a:t> стилю </a:t>
            </a:r>
            <a:r>
              <a:rPr lang="ru-RU" sz="2800" dirty="0" err="1" smtClean="0"/>
              <a:t>навчання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32511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6. </a:t>
            </a:r>
            <a:r>
              <a:rPr lang="ru-RU" dirty="0" err="1" smtClean="0"/>
              <a:t>Навіть</a:t>
            </a:r>
            <a:r>
              <a:rPr lang="ru-RU" dirty="0" smtClean="0"/>
              <a:t> </a:t>
            </a:r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 smtClean="0"/>
              <a:t>мені</a:t>
            </a:r>
            <a:r>
              <a:rPr lang="ru-RU" dirty="0" smtClean="0"/>
              <a:t> не </a:t>
            </a:r>
            <a:r>
              <a:rPr lang="ru-RU" dirty="0" err="1" smtClean="0"/>
              <a:t>подобається</a:t>
            </a:r>
            <a:r>
              <a:rPr lang="ru-RU" dirty="0" smtClean="0"/>
              <a:t> предмет, я все одно </a:t>
            </a:r>
            <a:r>
              <a:rPr lang="ru-RU" dirty="0" err="1" smtClean="0"/>
              <a:t>прагну</a:t>
            </a:r>
            <a:r>
              <a:rPr lang="ru-RU" dirty="0" smtClean="0"/>
              <a:t> </a:t>
            </a:r>
            <a:r>
              <a:rPr lang="ru-RU" dirty="0" err="1" smtClean="0"/>
              <a:t>отримати</a:t>
            </a:r>
            <a:r>
              <a:rPr lang="ru-RU" dirty="0" smtClean="0"/>
              <a:t> </a:t>
            </a:r>
            <a:r>
              <a:rPr lang="ru-RU" dirty="0" err="1" smtClean="0"/>
              <a:t>хороші</a:t>
            </a:r>
            <a:r>
              <a:rPr lang="ru-RU" dirty="0" smtClean="0"/>
              <a:t> </a:t>
            </a:r>
            <a:r>
              <a:rPr lang="ru-RU" dirty="0" err="1" smtClean="0"/>
              <a:t>оцінки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7. </a:t>
            </a:r>
            <a:r>
              <a:rPr lang="ru-RU" dirty="0" err="1" smtClean="0"/>
              <a:t>Якщо</a:t>
            </a:r>
            <a:r>
              <a:rPr lang="ru-RU" dirty="0" smtClean="0"/>
              <a:t> задача </a:t>
            </a:r>
            <a:r>
              <a:rPr lang="ru-RU" dirty="0" err="1" smtClean="0"/>
              <a:t>дуже</a:t>
            </a:r>
            <a:r>
              <a:rPr lang="ru-RU" dirty="0" smtClean="0"/>
              <a:t> складна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незрозуміла</a:t>
            </a:r>
            <a:r>
              <a:rPr lang="ru-RU" dirty="0" smtClean="0"/>
              <a:t> для мене, я </a:t>
            </a:r>
            <a:r>
              <a:rPr lang="ru-RU" dirty="0" err="1" smtClean="0"/>
              <a:t>відмовляюся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розв’язувати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8. Коли </a:t>
            </a:r>
            <a:r>
              <a:rPr lang="ru-RU" dirty="0" err="1" smtClean="0"/>
              <a:t>мені</a:t>
            </a:r>
            <a:r>
              <a:rPr lang="ru-RU" dirty="0" smtClean="0"/>
              <a:t> </a:t>
            </a:r>
            <a:r>
              <a:rPr lang="ru-RU" dirty="0" err="1" smtClean="0"/>
              <a:t>хочуть</a:t>
            </a:r>
            <a:r>
              <a:rPr lang="ru-RU" dirty="0" smtClean="0"/>
              <a:t> </a:t>
            </a:r>
            <a:r>
              <a:rPr lang="ru-RU" dirty="0" err="1" smtClean="0"/>
              <a:t>дати</a:t>
            </a:r>
            <a:r>
              <a:rPr lang="ru-RU" dirty="0" smtClean="0"/>
              <a:t> </a:t>
            </a:r>
            <a:r>
              <a:rPr lang="ru-RU" dirty="0" err="1" smtClean="0"/>
              <a:t>яке-небудь</a:t>
            </a:r>
            <a:r>
              <a:rPr lang="ru-RU" dirty="0" smtClean="0"/>
              <a:t> </a:t>
            </a:r>
            <a:r>
              <a:rPr lang="ru-RU" dirty="0" err="1" smtClean="0"/>
              <a:t>доручення</a:t>
            </a:r>
            <a:r>
              <a:rPr lang="ru-RU" dirty="0" smtClean="0"/>
              <a:t>, я </a:t>
            </a:r>
            <a:r>
              <a:rPr lang="ru-RU" dirty="0" err="1" smtClean="0"/>
              <a:t>намагаюся</a:t>
            </a:r>
            <a:r>
              <a:rPr lang="ru-RU" dirty="0" smtClean="0"/>
              <a:t> </a:t>
            </a:r>
            <a:r>
              <a:rPr lang="ru-RU" dirty="0" err="1" smtClean="0"/>
              <a:t>знайти</a:t>
            </a:r>
            <a:r>
              <a:rPr lang="ru-RU" dirty="0" smtClean="0"/>
              <a:t> </a:t>
            </a:r>
            <a:r>
              <a:rPr lang="ru-RU" dirty="0" err="1" smtClean="0"/>
              <a:t>поважну</a:t>
            </a:r>
            <a:r>
              <a:rPr lang="ru-RU" dirty="0" smtClean="0"/>
              <a:t> причину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відмовитися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виконання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9. </a:t>
            </a:r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 smtClean="0"/>
              <a:t>виникають</a:t>
            </a:r>
            <a:r>
              <a:rPr lang="ru-RU" dirty="0" smtClean="0"/>
              <a:t> </a:t>
            </a:r>
            <a:r>
              <a:rPr lang="ru-RU" dirty="0" err="1" smtClean="0"/>
              <a:t>труднощі</a:t>
            </a:r>
            <a:r>
              <a:rPr lang="ru-RU" dirty="0" smtClean="0"/>
              <a:t>, я </a:t>
            </a:r>
            <a:r>
              <a:rPr lang="ru-RU" dirty="0" err="1" smtClean="0"/>
              <a:t>шукаю</a:t>
            </a:r>
            <a:r>
              <a:rPr lang="ru-RU" dirty="0" smtClean="0"/>
              <a:t> </a:t>
            </a:r>
            <a:r>
              <a:rPr lang="ru-RU" dirty="0" err="1" smtClean="0"/>
              <a:t>способи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подолання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10. Я — </a:t>
            </a:r>
            <a:r>
              <a:rPr lang="ru-RU" dirty="0" err="1" smtClean="0"/>
              <a:t>настирлива</a:t>
            </a:r>
            <a:r>
              <a:rPr lang="ru-RU" dirty="0" smtClean="0"/>
              <a:t> </a:t>
            </a:r>
            <a:r>
              <a:rPr lang="ru-RU" dirty="0" err="1" smtClean="0"/>
              <a:t>людина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4896954"/>
            <a:ext cx="1196779" cy="1738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>
            <a:normAutofit/>
          </a:bodyPr>
          <a:lstStyle/>
          <a:p>
            <a:r>
              <a:rPr lang="ru-RU" sz="2800" dirty="0" err="1" smtClean="0"/>
              <a:t>Визначення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індивідуального</a:t>
            </a:r>
            <a:r>
              <a:rPr lang="ru-RU" sz="2800" dirty="0" smtClean="0"/>
              <a:t> стилю </a:t>
            </a:r>
            <a:r>
              <a:rPr lang="ru-RU" sz="2800" dirty="0" err="1" smtClean="0"/>
              <a:t>навчання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828800"/>
            <a:ext cx="8229600" cy="432511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11. </a:t>
            </a:r>
            <a:r>
              <a:rPr lang="ru-RU" sz="2400" dirty="0" err="1" smtClean="0"/>
              <a:t>Отримавши</a:t>
            </a:r>
            <a:r>
              <a:rPr lang="ru-RU" sz="2400" dirty="0" smtClean="0"/>
              <a:t> </a:t>
            </a:r>
            <a:r>
              <a:rPr lang="ru-RU" sz="2400" dirty="0" err="1" smtClean="0"/>
              <a:t>оцінку</a:t>
            </a:r>
            <a:r>
              <a:rPr lang="ru-RU" sz="2400" dirty="0" smtClean="0"/>
              <a:t> </a:t>
            </a:r>
            <a:r>
              <a:rPr lang="ru-RU" sz="2400" dirty="0" err="1" smtClean="0"/>
              <a:t>початкового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рівня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навчального</a:t>
            </a:r>
            <a:r>
              <a:rPr lang="ru-RU" sz="2400" dirty="0" smtClean="0"/>
              <a:t> предмета, я </a:t>
            </a:r>
            <a:r>
              <a:rPr lang="ru-RU" sz="2400" dirty="0" err="1" smtClean="0"/>
              <a:t>обов’язково</a:t>
            </a:r>
            <a:r>
              <a:rPr lang="ru-RU" sz="2400" dirty="0" smtClean="0"/>
              <a:t> </a:t>
            </a:r>
            <a:r>
              <a:rPr lang="ru-RU" sz="2400" dirty="0" err="1" smtClean="0"/>
              <a:t>намагаюся</a:t>
            </a:r>
            <a:r>
              <a:rPr lang="ru-RU" sz="2400" dirty="0" smtClean="0"/>
              <a:t> </a:t>
            </a:r>
            <a:r>
              <a:rPr lang="ru-RU" sz="2400" dirty="0" err="1" smtClean="0"/>
              <a:t>її</a:t>
            </a:r>
            <a:r>
              <a:rPr lang="ru-RU" sz="2400" dirty="0" smtClean="0"/>
              <a:t> </a:t>
            </a:r>
            <a:r>
              <a:rPr lang="ru-RU" sz="2400" dirty="0" err="1" smtClean="0"/>
              <a:t>виправити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12. У мене </a:t>
            </a:r>
            <a:r>
              <a:rPr lang="ru-RU" sz="2400" dirty="0" err="1" smtClean="0"/>
              <a:t>вже</a:t>
            </a:r>
            <a:r>
              <a:rPr lang="ru-RU" sz="2400" dirty="0" smtClean="0"/>
              <a:t> </a:t>
            </a:r>
            <a:r>
              <a:rPr lang="ru-RU" sz="2400" dirty="0" err="1" smtClean="0"/>
              <a:t>є</a:t>
            </a:r>
            <a:r>
              <a:rPr lang="ru-RU" sz="2400" dirty="0" smtClean="0"/>
              <a:t> </a:t>
            </a:r>
            <a:r>
              <a:rPr lang="ru-RU" sz="2400" dirty="0" err="1" smtClean="0"/>
              <a:t>плани</a:t>
            </a:r>
            <a:r>
              <a:rPr lang="ru-RU" sz="2400" dirty="0" smtClean="0"/>
              <a:t> на </a:t>
            </a:r>
            <a:r>
              <a:rPr lang="ru-RU" sz="2400" dirty="0" err="1" smtClean="0"/>
              <a:t>майбутнє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13. </a:t>
            </a:r>
            <a:r>
              <a:rPr lang="ru-RU" sz="2400" dirty="0" err="1" smtClean="0"/>
              <a:t>Мої</a:t>
            </a:r>
            <a:r>
              <a:rPr lang="ru-RU" sz="2400" dirty="0" smtClean="0"/>
              <a:t> </a:t>
            </a:r>
            <a:r>
              <a:rPr lang="ru-RU" sz="2400" dirty="0" err="1" smtClean="0"/>
              <a:t>близькі</a:t>
            </a:r>
            <a:r>
              <a:rPr lang="ru-RU" sz="2400" dirty="0" smtClean="0"/>
              <a:t> </a:t>
            </a:r>
            <a:r>
              <a:rPr lang="ru-RU" sz="2400" dirty="0" err="1" smtClean="0"/>
              <a:t>вважають</a:t>
            </a:r>
            <a:r>
              <a:rPr lang="ru-RU" sz="2400" dirty="0" smtClean="0"/>
              <a:t> мене </a:t>
            </a:r>
            <a:r>
              <a:rPr lang="ru-RU" sz="2400" dirty="0" err="1" smtClean="0"/>
              <a:t>ледачим</a:t>
            </a:r>
            <a:r>
              <a:rPr lang="ru-RU" sz="2400" dirty="0" smtClean="0"/>
              <a:t> (</a:t>
            </a:r>
            <a:r>
              <a:rPr lang="ru-RU" sz="2400" dirty="0" err="1" smtClean="0"/>
              <a:t>ледачою</a:t>
            </a:r>
            <a:r>
              <a:rPr lang="ru-RU" sz="2400" dirty="0" smtClean="0"/>
              <a:t>).</a:t>
            </a:r>
          </a:p>
          <a:p>
            <a:r>
              <a:rPr lang="ru-RU" sz="2400" dirty="0" smtClean="0"/>
              <a:t>14. Для мене </a:t>
            </a:r>
            <a:r>
              <a:rPr lang="ru-RU" sz="2400" dirty="0" err="1" smtClean="0"/>
              <a:t>дуже</a:t>
            </a:r>
            <a:r>
              <a:rPr lang="ru-RU" sz="2400" dirty="0" smtClean="0"/>
              <a:t> </a:t>
            </a:r>
            <a:r>
              <a:rPr lang="ru-RU" sz="2400" dirty="0" err="1" smtClean="0"/>
              <a:t>важливо</a:t>
            </a:r>
            <a:r>
              <a:rPr lang="ru-RU" sz="2400" dirty="0" smtClean="0"/>
              <a:t> </a:t>
            </a:r>
            <a:r>
              <a:rPr lang="ru-RU" sz="2400" dirty="0" err="1" smtClean="0"/>
              <a:t>робити</a:t>
            </a:r>
            <a:r>
              <a:rPr lang="ru-RU" sz="2400" dirty="0" smtClean="0"/>
              <a:t> свою справу </a:t>
            </a:r>
            <a:r>
              <a:rPr lang="ru-RU" sz="2400" dirty="0" err="1" smtClean="0"/>
              <a:t>якомога</a:t>
            </a:r>
            <a:r>
              <a:rPr lang="ru-RU" sz="2400" dirty="0" smtClean="0"/>
              <a:t> </a:t>
            </a:r>
            <a:r>
              <a:rPr lang="ru-RU" sz="2400" dirty="0" err="1" smtClean="0"/>
              <a:t>краще</a:t>
            </a:r>
            <a:r>
              <a:rPr lang="ru-RU" sz="2400" dirty="0" smtClean="0"/>
              <a:t>, </a:t>
            </a:r>
            <a:r>
              <a:rPr lang="ru-RU" sz="2400" dirty="0" err="1" smtClean="0"/>
              <a:t>навіть</a:t>
            </a:r>
            <a:r>
              <a:rPr lang="ru-RU" sz="2400" dirty="0" smtClean="0"/>
              <a:t> </a:t>
            </a:r>
            <a:r>
              <a:rPr lang="ru-RU" sz="2400" dirty="0" err="1" smtClean="0"/>
              <a:t>якщо</a:t>
            </a:r>
            <a:r>
              <a:rPr lang="ru-RU" sz="2400" dirty="0" smtClean="0"/>
              <a:t> через </a:t>
            </a:r>
            <a:r>
              <a:rPr lang="ru-RU" sz="2400" dirty="0" err="1" smtClean="0"/>
              <a:t>це</a:t>
            </a:r>
            <a:r>
              <a:rPr lang="ru-RU" sz="2400" dirty="0" smtClean="0"/>
              <a:t> в мене </a:t>
            </a:r>
            <a:r>
              <a:rPr lang="ru-RU" sz="2400" dirty="0" err="1" smtClean="0"/>
              <a:t>виникають</a:t>
            </a:r>
            <a:r>
              <a:rPr lang="ru-RU" sz="2400" dirty="0" smtClean="0"/>
              <a:t> </a:t>
            </a:r>
            <a:r>
              <a:rPr lang="ru-RU" sz="2400" dirty="0" err="1" smtClean="0"/>
              <a:t>непорозуміння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друзями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15. </a:t>
            </a:r>
            <a:r>
              <a:rPr lang="ru-RU" sz="2400" dirty="0" err="1" smtClean="0"/>
              <a:t>Мої</a:t>
            </a:r>
            <a:r>
              <a:rPr lang="ru-RU" sz="2400" dirty="0" smtClean="0"/>
              <a:t> батьки </a:t>
            </a:r>
            <a:r>
              <a:rPr lang="ru-RU" sz="2400" dirty="0" err="1" smtClean="0"/>
              <a:t>дуже</a:t>
            </a:r>
            <a:r>
              <a:rPr lang="ru-RU" sz="2400" dirty="0" smtClean="0"/>
              <a:t> </a:t>
            </a:r>
            <a:r>
              <a:rPr lang="ru-RU" sz="2400" dirty="0" err="1" smtClean="0"/>
              <a:t>суворо</a:t>
            </a:r>
            <a:r>
              <a:rPr lang="ru-RU" sz="2400" dirty="0" smtClean="0"/>
              <a:t> мене </a:t>
            </a:r>
            <a:r>
              <a:rPr lang="ru-RU" sz="2400" dirty="0" err="1" smtClean="0"/>
              <a:t>контролюють</a:t>
            </a:r>
            <a:r>
              <a:rPr lang="ru-RU" sz="2400" dirty="0" smtClean="0"/>
              <a:t>.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4419600"/>
            <a:ext cx="1577779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>
            <a:normAutofit/>
          </a:bodyPr>
          <a:lstStyle/>
          <a:p>
            <a:r>
              <a:rPr lang="ru-RU" sz="2800" dirty="0" err="1" smtClean="0"/>
              <a:t>Визначення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індивідуального</a:t>
            </a:r>
            <a:r>
              <a:rPr lang="ru-RU" sz="2800" dirty="0" smtClean="0"/>
              <a:t> стилю </a:t>
            </a:r>
            <a:r>
              <a:rPr lang="ru-RU" sz="2800" dirty="0" err="1" smtClean="0"/>
              <a:t>навчання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828800"/>
            <a:ext cx="8229600" cy="432511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16. Я часто </a:t>
            </a:r>
            <a:r>
              <a:rPr lang="ru-RU" dirty="0" err="1" smtClean="0"/>
              <a:t>сумніваюся</a:t>
            </a:r>
            <a:r>
              <a:rPr lang="ru-RU" dirty="0" smtClean="0"/>
              <a:t> в </a:t>
            </a:r>
            <a:r>
              <a:rPr lang="ru-RU" dirty="0" err="1" smtClean="0"/>
              <a:t>успіху</a:t>
            </a:r>
            <a:r>
              <a:rPr lang="ru-RU" dirty="0" smtClean="0"/>
              <a:t>, </a:t>
            </a:r>
            <a:r>
              <a:rPr lang="ru-RU" dirty="0" err="1" smtClean="0"/>
              <a:t>виконуючи</a:t>
            </a:r>
            <a:r>
              <a:rPr lang="ru-RU" dirty="0" smtClean="0"/>
              <a:t> </a:t>
            </a:r>
            <a:r>
              <a:rPr lang="ru-RU" dirty="0" err="1" smtClean="0"/>
              <a:t>яку-небудь</a:t>
            </a:r>
            <a:r>
              <a:rPr lang="ru-RU" dirty="0" smtClean="0"/>
              <a:t> справу.</a:t>
            </a:r>
          </a:p>
          <a:p>
            <a:r>
              <a:rPr lang="ru-RU" dirty="0" smtClean="0"/>
              <a:t>17. У </a:t>
            </a:r>
            <a:r>
              <a:rPr lang="ru-RU" dirty="0" err="1" smtClean="0"/>
              <a:t>разі</a:t>
            </a:r>
            <a:r>
              <a:rPr lang="ru-RU" dirty="0" smtClean="0"/>
              <a:t> </a:t>
            </a:r>
            <a:r>
              <a:rPr lang="ru-RU" dirty="0" err="1" smtClean="0"/>
              <a:t>невдачі</a:t>
            </a:r>
            <a:r>
              <a:rPr lang="ru-RU" dirty="0" smtClean="0"/>
              <a:t> я </a:t>
            </a:r>
            <a:r>
              <a:rPr lang="ru-RU" dirty="0" err="1" smtClean="0"/>
              <a:t>відмовляюся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поставленої</a:t>
            </a:r>
            <a:r>
              <a:rPr lang="ru-RU" dirty="0" smtClean="0"/>
              <a:t> </a:t>
            </a:r>
            <a:r>
              <a:rPr lang="ru-RU" dirty="0" err="1" smtClean="0"/>
              <a:t>цілі</a:t>
            </a:r>
            <a:r>
              <a:rPr lang="ru-RU" dirty="0" smtClean="0"/>
              <a:t>.</a:t>
            </a:r>
          </a:p>
          <a:p>
            <a:r>
              <a:rPr lang="ru-RU" dirty="0" smtClean="0"/>
              <a:t>18. </a:t>
            </a:r>
            <a:r>
              <a:rPr lang="ru-RU" dirty="0" err="1" smtClean="0"/>
              <a:t>Успіх</a:t>
            </a:r>
            <a:r>
              <a:rPr lang="ru-RU" dirty="0" smtClean="0"/>
              <a:t> у </a:t>
            </a:r>
            <a:r>
              <a:rPr lang="ru-RU" dirty="0" err="1" smtClean="0"/>
              <a:t>моєму</a:t>
            </a:r>
            <a:r>
              <a:rPr lang="ru-RU" dirty="0" smtClean="0"/>
              <a:t> </a:t>
            </a:r>
            <a:r>
              <a:rPr lang="ru-RU" dirty="0" err="1" smtClean="0"/>
              <a:t>навчанні</a:t>
            </a:r>
            <a:r>
              <a:rPr lang="ru-RU" dirty="0" smtClean="0"/>
              <a:t> </a:t>
            </a:r>
            <a:r>
              <a:rPr lang="ru-RU" dirty="0" err="1" smtClean="0"/>
              <a:t>залежить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моєї</a:t>
            </a:r>
            <a:r>
              <a:rPr lang="ru-RU" dirty="0" smtClean="0"/>
              <a:t> </a:t>
            </a:r>
            <a:r>
              <a:rPr lang="ru-RU" dirty="0" err="1" smtClean="0"/>
              <a:t>цілеспрямованості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наполегливості</a:t>
            </a:r>
            <a:r>
              <a:rPr lang="ru-RU" dirty="0" smtClean="0"/>
              <a:t>, а не </a:t>
            </a:r>
            <a:r>
              <a:rPr lang="ru-RU" dirty="0" err="1" smtClean="0"/>
              <a:t>від</a:t>
            </a:r>
            <a:r>
              <a:rPr lang="ru-RU" dirty="0" smtClean="0"/>
              <a:t> контролю </a:t>
            </a:r>
            <a:r>
              <a:rPr lang="ru-RU" dirty="0" err="1" smtClean="0"/>
              <a:t>батьків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19. </a:t>
            </a:r>
            <a:r>
              <a:rPr lang="ru-RU" dirty="0" err="1" smtClean="0"/>
              <a:t>Якщо</a:t>
            </a:r>
            <a:r>
              <a:rPr lang="ru-RU" dirty="0" smtClean="0"/>
              <a:t> в мене </a:t>
            </a:r>
            <a:r>
              <a:rPr lang="ru-RU" dirty="0" err="1" smtClean="0"/>
              <a:t>виникає</a:t>
            </a:r>
            <a:r>
              <a:rPr lang="ru-RU" dirty="0" smtClean="0"/>
              <a:t> </a:t>
            </a:r>
            <a:r>
              <a:rPr lang="ru-RU" dirty="0" err="1" smtClean="0"/>
              <a:t>яке-небудь</a:t>
            </a:r>
            <a:r>
              <a:rPr lang="ru-RU" dirty="0" smtClean="0"/>
              <a:t> </a:t>
            </a:r>
            <a:r>
              <a:rPr lang="ru-RU" dirty="0" err="1" smtClean="0"/>
              <a:t>бажання</a:t>
            </a:r>
            <a:r>
              <a:rPr lang="ru-RU" dirty="0" smtClean="0"/>
              <a:t>, я </a:t>
            </a:r>
            <a:r>
              <a:rPr lang="ru-RU" dirty="0" err="1" smtClean="0"/>
              <a:t>обов’язково</a:t>
            </a:r>
            <a:r>
              <a:rPr lang="ru-RU" dirty="0" smtClean="0"/>
              <a:t> </a:t>
            </a:r>
            <a:r>
              <a:rPr lang="ru-RU" dirty="0" err="1" smtClean="0"/>
              <a:t>прагну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здійснити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20. </a:t>
            </a:r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 smtClean="0"/>
              <a:t>мені</a:t>
            </a:r>
            <a:r>
              <a:rPr lang="ru-RU" dirty="0" smtClean="0"/>
              <a:t> не </a:t>
            </a:r>
            <a:r>
              <a:rPr lang="ru-RU" dirty="0" err="1" smtClean="0"/>
              <a:t>вдалося</a:t>
            </a:r>
            <a:r>
              <a:rPr lang="ru-RU" dirty="0" smtClean="0"/>
              <a:t> </a:t>
            </a:r>
            <a:r>
              <a:rPr lang="ru-RU" dirty="0" err="1" smtClean="0"/>
              <a:t>виконати</a:t>
            </a:r>
            <a:r>
              <a:rPr lang="ru-RU" dirty="0" smtClean="0"/>
              <a:t> </a:t>
            </a:r>
            <a:r>
              <a:rPr lang="ru-RU" dirty="0" err="1" smtClean="0"/>
              <a:t>якесь</a:t>
            </a:r>
            <a:r>
              <a:rPr lang="ru-RU" dirty="0" smtClean="0"/>
              <a:t> </a:t>
            </a:r>
            <a:r>
              <a:rPr lang="ru-RU" dirty="0" err="1" smtClean="0"/>
              <a:t>завдання</a:t>
            </a:r>
            <a:r>
              <a:rPr lang="ru-RU" dirty="0" smtClean="0"/>
              <a:t>, я не переживаю через те, </a:t>
            </a:r>
            <a:r>
              <a:rPr lang="ru-RU" dirty="0" err="1" smtClean="0"/>
              <a:t>що</a:t>
            </a:r>
            <a:r>
              <a:rPr lang="ru-RU" dirty="0" smtClean="0"/>
              <a:t> мене </a:t>
            </a:r>
            <a:r>
              <a:rPr lang="ru-RU" dirty="0" err="1" smtClean="0"/>
              <a:t>сваритимуть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15869" y="5105400"/>
            <a:ext cx="1053310" cy="153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>
            <a:normAutofit/>
          </a:bodyPr>
          <a:lstStyle/>
          <a:p>
            <a:r>
              <a:rPr lang="ru-RU" sz="2800" dirty="0" err="1" smtClean="0"/>
              <a:t>Ключі</a:t>
            </a:r>
            <a:r>
              <a:rPr lang="ru-RU" sz="2800" dirty="0" smtClean="0"/>
              <a:t> </a:t>
            </a:r>
            <a:r>
              <a:rPr lang="ru-RU" sz="2800" dirty="0" err="1" smtClean="0"/>
              <a:t>відповідей</a:t>
            </a:r>
            <a:endParaRPr lang="ru-RU" sz="2800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Відповідь</a:t>
            </a:r>
            <a:r>
              <a:rPr lang="ru-RU" dirty="0" smtClean="0"/>
              <a:t> «так» — </a:t>
            </a:r>
            <a:r>
              <a:rPr lang="ru-RU" dirty="0" err="1" smtClean="0"/>
              <a:t>питання</a:t>
            </a:r>
            <a:r>
              <a:rPr lang="ru-RU" dirty="0" smtClean="0"/>
              <a:t> 1,2, 4, 5, 6, 9,10, 11, 12, 14, 18,19.</a:t>
            </a:r>
          </a:p>
          <a:p>
            <a:r>
              <a:rPr lang="ru-RU" dirty="0" err="1" smtClean="0"/>
              <a:t>Відповідь</a:t>
            </a:r>
            <a:r>
              <a:rPr lang="ru-RU" dirty="0" smtClean="0"/>
              <a:t> «</a:t>
            </a:r>
            <a:r>
              <a:rPr lang="ru-RU" dirty="0" err="1" smtClean="0"/>
              <a:t>ні</a:t>
            </a:r>
            <a:r>
              <a:rPr lang="ru-RU" dirty="0" smtClean="0"/>
              <a:t>» — </a:t>
            </a:r>
            <a:r>
              <a:rPr lang="ru-RU" dirty="0" err="1" smtClean="0"/>
              <a:t>питання</a:t>
            </a:r>
            <a:r>
              <a:rPr lang="ru-RU" dirty="0" smtClean="0"/>
              <a:t> 3, 7, 8, 13, 15, 16, 17, 20.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4343400"/>
            <a:ext cx="1577779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533400"/>
          </a:xfrm>
        </p:spPr>
        <p:txBody>
          <a:bodyPr>
            <a:normAutofit/>
          </a:bodyPr>
          <a:lstStyle/>
          <a:p>
            <a:r>
              <a:rPr lang="ru-RU" sz="2800" dirty="0" err="1" smtClean="0"/>
              <a:t>Критерії</a:t>
            </a:r>
            <a:r>
              <a:rPr lang="ru-RU" sz="2800" dirty="0" smtClean="0"/>
              <a:t> </a:t>
            </a:r>
            <a:r>
              <a:rPr lang="ru-RU" sz="2800" dirty="0" err="1" smtClean="0"/>
              <a:t>оцінки</a:t>
            </a:r>
            <a:r>
              <a:rPr lang="ru-RU" sz="2800" dirty="0" smtClean="0"/>
              <a:t> </a:t>
            </a:r>
            <a:r>
              <a:rPr lang="ru-RU" sz="2800" dirty="0" err="1" smtClean="0"/>
              <a:t>результатів</a:t>
            </a:r>
            <a:r>
              <a:rPr lang="ru-RU" sz="2800" dirty="0" smtClean="0"/>
              <a:t> </a:t>
            </a:r>
            <a:r>
              <a:rPr lang="ru-RU" sz="2800" dirty="0" err="1" smtClean="0"/>
              <a:t>опитування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такі</a:t>
            </a:r>
            <a:r>
              <a:rPr lang="ru-RU" sz="2800" dirty="0" smtClean="0"/>
              <a:t>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79136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/>
              <a:t>від</a:t>
            </a:r>
            <a:r>
              <a:rPr lang="ru-RU" dirty="0" smtClean="0"/>
              <a:t> 0 до 13 </a:t>
            </a:r>
            <a:r>
              <a:rPr lang="ru-RU" dirty="0" err="1" smtClean="0"/>
              <a:t>балів</a:t>
            </a:r>
            <a:r>
              <a:rPr lang="ru-RU" dirty="0" smtClean="0"/>
              <a:t> — </a:t>
            </a:r>
            <a:r>
              <a:rPr lang="ru-RU" dirty="0" err="1" smtClean="0"/>
              <a:t>виражена</a:t>
            </a:r>
            <a:r>
              <a:rPr lang="ru-RU" dirty="0" smtClean="0"/>
              <a:t> </a:t>
            </a:r>
            <a:r>
              <a:rPr lang="ru-RU" dirty="0" err="1" smtClean="0"/>
              <a:t>мотивація</a:t>
            </a:r>
            <a:r>
              <a:rPr lang="ru-RU" dirty="0" smtClean="0"/>
              <a:t> на </a:t>
            </a:r>
            <a:r>
              <a:rPr lang="ru-RU" dirty="0" err="1" smtClean="0"/>
              <a:t>невдачу</a:t>
            </a:r>
            <a:r>
              <a:rPr lang="ru-RU" dirty="0" smtClean="0"/>
              <a:t>, </a:t>
            </a:r>
            <a:r>
              <a:rPr lang="ru-RU" dirty="0" err="1" smtClean="0"/>
              <a:t>учень</a:t>
            </a:r>
            <a:r>
              <a:rPr lang="ru-RU" dirty="0" smtClean="0"/>
              <a:t> </a:t>
            </a:r>
            <a:r>
              <a:rPr lang="ru-RU" dirty="0" err="1" smtClean="0"/>
              <a:t>уважає</a:t>
            </a:r>
            <a:r>
              <a:rPr lang="ru-RU" dirty="0" smtClean="0"/>
              <a:t> для себе </a:t>
            </a:r>
            <a:r>
              <a:rPr lang="ru-RU" dirty="0" err="1" smtClean="0"/>
              <a:t>більш</a:t>
            </a:r>
            <a:r>
              <a:rPr lang="ru-RU" dirty="0" smtClean="0"/>
              <a:t> </a:t>
            </a:r>
            <a:r>
              <a:rPr lang="ru-RU" dirty="0" err="1" smtClean="0"/>
              <a:t>важливим</a:t>
            </a:r>
            <a:r>
              <a:rPr lang="ru-RU" dirty="0" smtClean="0"/>
              <a:t> </a:t>
            </a:r>
            <a:r>
              <a:rPr lang="ru-RU" dirty="0" err="1" smtClean="0"/>
              <a:t>уникнути</a:t>
            </a:r>
            <a:r>
              <a:rPr lang="ru-RU" dirty="0" smtClean="0"/>
              <a:t> </a:t>
            </a:r>
            <a:r>
              <a:rPr lang="ru-RU" dirty="0" err="1" smtClean="0"/>
              <a:t>якої-небудь</a:t>
            </a:r>
            <a:r>
              <a:rPr lang="ru-RU" dirty="0" smtClean="0"/>
              <a:t> </a:t>
            </a:r>
            <a:r>
              <a:rPr lang="ru-RU" dirty="0" err="1" smtClean="0"/>
              <a:t>неприємності</a:t>
            </a:r>
            <a:r>
              <a:rPr lang="ru-RU" dirty="0" smtClean="0"/>
              <a:t>, </a:t>
            </a:r>
            <a:r>
              <a:rPr lang="ru-RU" dirty="0" err="1" smtClean="0"/>
              <a:t>помилки</a:t>
            </a:r>
            <a:r>
              <a:rPr lang="ru-RU" dirty="0" smtClean="0"/>
              <a:t>, </a:t>
            </a:r>
            <a:r>
              <a:rPr lang="ru-RU" dirty="0" err="1" smtClean="0"/>
              <a:t>неуспіху</a:t>
            </a:r>
            <a:r>
              <a:rPr lang="ru-RU" dirty="0" smtClean="0"/>
              <a:t>, </a:t>
            </a:r>
            <a:r>
              <a:rPr lang="ru-RU" dirty="0" err="1" smtClean="0"/>
              <a:t>ніж</a:t>
            </a:r>
            <a:r>
              <a:rPr lang="ru-RU" dirty="0" smtClean="0"/>
              <a:t> </a:t>
            </a:r>
            <a:r>
              <a:rPr lang="ru-RU" dirty="0" err="1" smtClean="0"/>
              <a:t>спробувати</a:t>
            </a:r>
            <a:r>
              <a:rPr lang="ru-RU" dirty="0" smtClean="0"/>
              <a:t> </a:t>
            </a:r>
            <a:r>
              <a:rPr lang="ru-RU" dirty="0" err="1" smtClean="0"/>
              <a:t>досягти</a:t>
            </a:r>
            <a:r>
              <a:rPr lang="ru-RU" dirty="0" smtClean="0"/>
              <a:t> </a:t>
            </a:r>
            <a:r>
              <a:rPr lang="ru-RU" dirty="0" err="1" smtClean="0"/>
              <a:t>певного</a:t>
            </a:r>
            <a:r>
              <a:rPr lang="ru-RU" dirty="0" smtClean="0"/>
              <a:t> результату в </a:t>
            </a:r>
            <a:r>
              <a:rPr lang="ru-RU" dirty="0" err="1" smtClean="0"/>
              <a:t>діяльності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від</a:t>
            </a:r>
            <a:r>
              <a:rPr lang="ru-RU" dirty="0" smtClean="0"/>
              <a:t> 14 до 17 </a:t>
            </a:r>
            <a:r>
              <a:rPr lang="ru-RU" dirty="0" err="1" smtClean="0"/>
              <a:t>балів</a:t>
            </a:r>
            <a:r>
              <a:rPr lang="ru-RU" dirty="0" smtClean="0"/>
              <a:t> — </a:t>
            </a:r>
            <a:r>
              <a:rPr lang="ru-RU" dirty="0" err="1" smtClean="0"/>
              <a:t>мотиваційний</a:t>
            </a:r>
            <a:r>
              <a:rPr lang="ru-RU" dirty="0" smtClean="0"/>
              <a:t> полюс </a:t>
            </a:r>
            <a:r>
              <a:rPr lang="ru-RU" dirty="0" err="1" smtClean="0"/>
              <a:t>яскраво</a:t>
            </a:r>
            <a:r>
              <a:rPr lang="ru-RU" dirty="0" smtClean="0"/>
              <a:t> не </a:t>
            </a:r>
            <a:r>
              <a:rPr lang="ru-RU" dirty="0" err="1" smtClean="0"/>
              <a:t>виражений</a:t>
            </a:r>
            <a:r>
              <a:rPr lang="ru-RU" dirty="0" smtClean="0"/>
              <a:t>, </a:t>
            </a:r>
            <a:r>
              <a:rPr lang="ru-RU" dirty="0" err="1" smtClean="0"/>
              <a:t>проте</a:t>
            </a:r>
            <a:r>
              <a:rPr lang="ru-RU" dirty="0" smtClean="0"/>
              <a:t> той, </a:t>
            </a:r>
            <a:r>
              <a:rPr lang="ru-RU" dirty="0" err="1" smtClean="0"/>
              <a:t>хто</a:t>
            </a:r>
            <a:r>
              <a:rPr lang="ru-RU" dirty="0" smtClean="0"/>
              <a:t> набрав 14 </a:t>
            </a:r>
            <a:r>
              <a:rPr lang="ru-RU" dirty="0" err="1" smtClean="0"/>
              <a:t>балів</a:t>
            </a:r>
            <a:r>
              <a:rPr lang="ru-RU" dirty="0" smtClean="0"/>
              <a:t>,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вважатися</a:t>
            </a:r>
            <a:r>
              <a:rPr lang="ru-RU" dirty="0" smtClean="0"/>
              <a:t> таким,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тенденцію</a:t>
            </a:r>
            <a:r>
              <a:rPr lang="ru-RU" dirty="0" smtClean="0"/>
              <a:t> до </a:t>
            </a:r>
            <a:r>
              <a:rPr lang="ru-RU" dirty="0" err="1" smtClean="0"/>
              <a:t>уникнення</a:t>
            </a:r>
            <a:r>
              <a:rPr lang="ru-RU" dirty="0" smtClean="0"/>
              <a:t> </a:t>
            </a:r>
            <a:r>
              <a:rPr lang="ru-RU" dirty="0" err="1" smtClean="0"/>
              <a:t>невдачі</a:t>
            </a:r>
            <a:r>
              <a:rPr lang="ru-RU" dirty="0" smtClean="0"/>
              <a:t>, а 17 </a:t>
            </a:r>
            <a:r>
              <a:rPr lang="ru-RU" dirty="0" err="1" smtClean="0"/>
              <a:t>балів</a:t>
            </a:r>
            <a:r>
              <a:rPr lang="ru-RU" dirty="0" smtClean="0"/>
              <a:t> — </a:t>
            </a:r>
            <a:r>
              <a:rPr lang="ru-RU" dirty="0" err="1" smtClean="0"/>
              <a:t>схильний</a:t>
            </a:r>
            <a:r>
              <a:rPr lang="ru-RU" dirty="0" smtClean="0"/>
              <a:t> до </a:t>
            </a:r>
            <a:r>
              <a:rPr lang="ru-RU" dirty="0" err="1" smtClean="0"/>
              <a:t>вияву</a:t>
            </a:r>
            <a:r>
              <a:rPr lang="ru-RU" dirty="0" smtClean="0"/>
              <a:t> </a:t>
            </a:r>
            <a:r>
              <a:rPr lang="ru-RU" dirty="0" err="1" smtClean="0"/>
              <a:t>тенденції</a:t>
            </a:r>
            <a:r>
              <a:rPr lang="ru-RU" dirty="0" smtClean="0"/>
              <a:t> </a:t>
            </a:r>
            <a:r>
              <a:rPr lang="ru-RU" dirty="0" err="1" smtClean="0"/>
              <a:t>до</a:t>
            </a:r>
            <a:r>
              <a:rPr lang="ru-RU" dirty="0" smtClean="0"/>
              <a:t> </a:t>
            </a:r>
            <a:r>
              <a:rPr lang="ru-RU" dirty="0" err="1" smtClean="0"/>
              <a:t>досягнень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від</a:t>
            </a:r>
            <a:r>
              <a:rPr lang="ru-RU" dirty="0" smtClean="0"/>
              <a:t> 18до 20 </a:t>
            </a:r>
            <a:r>
              <a:rPr lang="ru-RU" dirty="0" err="1" smtClean="0"/>
              <a:t>балів</a:t>
            </a:r>
            <a:r>
              <a:rPr lang="ru-RU" dirty="0" smtClean="0"/>
              <a:t> — </a:t>
            </a:r>
            <a:r>
              <a:rPr lang="ru-RU" dirty="0" err="1" smtClean="0"/>
              <a:t>яскраво</a:t>
            </a:r>
            <a:r>
              <a:rPr lang="ru-RU" dirty="0" smtClean="0"/>
              <a:t> </a:t>
            </a:r>
            <a:r>
              <a:rPr lang="ru-RU" dirty="0" err="1" smtClean="0"/>
              <a:t>виражена</a:t>
            </a:r>
            <a:r>
              <a:rPr lang="ru-RU" dirty="0" smtClean="0"/>
              <a:t> </a:t>
            </a:r>
            <a:r>
              <a:rPr lang="ru-RU" dirty="0" err="1" smtClean="0"/>
              <a:t>мотивація</a:t>
            </a:r>
            <a:r>
              <a:rPr lang="ru-RU" dirty="0" smtClean="0"/>
              <a:t> на </a:t>
            </a:r>
            <a:r>
              <a:rPr lang="ru-RU" dirty="0" err="1" smtClean="0"/>
              <a:t>успіх</a:t>
            </a:r>
            <a:r>
              <a:rPr lang="ru-RU" dirty="0" smtClean="0"/>
              <a:t>, </a:t>
            </a:r>
            <a:r>
              <a:rPr lang="ru-RU" dirty="0" err="1" smtClean="0"/>
              <a:t>прагнення</a:t>
            </a:r>
            <a:r>
              <a:rPr lang="ru-RU" dirty="0" smtClean="0"/>
              <a:t> </a:t>
            </a:r>
            <a:r>
              <a:rPr lang="ru-RU" dirty="0" err="1" smtClean="0"/>
              <a:t>досягнути</a:t>
            </a:r>
            <a:r>
              <a:rPr lang="ru-RU" dirty="0" smtClean="0"/>
              <a:t> </a:t>
            </a:r>
            <a:r>
              <a:rPr lang="ru-RU" dirty="0" err="1" smtClean="0"/>
              <a:t>успіху</a:t>
            </a:r>
            <a:r>
              <a:rPr lang="ru-RU" dirty="0" smtClean="0"/>
              <a:t> в </a:t>
            </a:r>
            <a:r>
              <a:rPr lang="ru-RU" dirty="0" err="1" smtClean="0"/>
              <a:t>діяльності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у </a:t>
            </a:r>
            <a:r>
              <a:rPr lang="ru-RU" dirty="0" err="1" smtClean="0"/>
              <a:t>спілкуванні</a:t>
            </a:r>
            <a:r>
              <a:rPr lang="ru-RU" dirty="0" smtClean="0"/>
              <a:t>, </a:t>
            </a:r>
            <a:r>
              <a:rPr lang="ru-RU" dirty="0" err="1" smtClean="0"/>
              <a:t>цілеспрямованість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55</TotalTime>
  <Words>1387</Words>
  <PresentationFormat>Экран (4:3)</PresentationFormat>
  <Paragraphs>84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Городская</vt:lpstr>
      <vt:lpstr>ІНДИВІДУАЛЬНІ ОСОБЛИВОСТІ СПРИЙНЯТТЯ І НАВЧАННЯ</vt:lpstr>
      <vt:lpstr>Вислови відомих людей </vt:lpstr>
      <vt:lpstr>ІНФОРМАЦІЙНЕ ПОВІДОМЛЕННЯ "СТИЛІ НАВЧАННЯ"  </vt:lpstr>
      <vt:lpstr>Що таке уява?</vt:lpstr>
      <vt:lpstr>Розрізняють три рівні засвоєння інформації:</vt:lpstr>
      <vt:lpstr>Активне й пасивне навчання</vt:lpstr>
      <vt:lpstr>Слайд 7</vt:lpstr>
      <vt:lpstr>Слайд 8</vt:lpstr>
      <vt:lpstr>Піраміда навчання</vt:lpstr>
      <vt:lpstr>Планування часу та підготовка до Державної підсумкової атестації (ДПА)</vt:lpstr>
      <vt:lpstr>Слайд 11</vt:lpstr>
      <vt:lpstr>Відпрацювання навичок раціонального планування часу й підготовки до ДПА</vt:lpstr>
      <vt:lpstr>Слайд 13</vt:lpstr>
      <vt:lpstr>Ви пам’ятаєте, що до гігієни  розумової праці належать:</vt:lpstr>
      <vt:lpstr>Слайд 15</vt:lpstr>
      <vt:lpstr>Визначення індивідуального стилю навчання</vt:lpstr>
      <vt:lpstr>Визначення індивідуального стилю навчання</vt:lpstr>
      <vt:lpstr>Визначення індивідуального стилю навчання</vt:lpstr>
      <vt:lpstr>Визначення індивідуального стилю навчання</vt:lpstr>
      <vt:lpstr>Визначення індивідуального стилю навчання</vt:lpstr>
      <vt:lpstr>Ключі відповідей</vt:lpstr>
      <vt:lpstr>Критерії оцінки результатів опитування такі: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ІНДИВІДУАЛЬНІ ОСОБЛИВОСТІ СПРИЙНЯТТЯ І НАВЧАННЯ</dc:title>
  <dc:creator>Пользователь</dc:creator>
  <cp:lastModifiedBy>Roshko</cp:lastModifiedBy>
  <cp:revision>15</cp:revision>
  <dcterms:created xsi:type="dcterms:W3CDTF">2018-01-25T20:08:21Z</dcterms:created>
  <dcterms:modified xsi:type="dcterms:W3CDTF">2021-01-19T19:09:06Z</dcterms:modified>
</cp:coreProperties>
</file>