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9582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467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440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226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150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441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195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660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366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991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9606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3068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0099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0675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643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93009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0656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674EA31-97B0-4007-A9A8-7C6DAD9F72A7}" type="datetimeFigureOut">
              <a:rPr lang="uk-UA" smtClean="0"/>
              <a:t>19.01.2021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15D23-DF74-4A08-A024-B82234C22A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4217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класс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Произношение и написание сочетаний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ща, чу,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щу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5018" y="2015836"/>
            <a:ext cx="6858000" cy="4161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Цель: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произношению сочетаний </a:t>
            </a:r>
            <a:r>
              <a:rPr lang="ru-RU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ща,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чу, 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написанию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сочетаний </a:t>
            </a:r>
            <a:r>
              <a:rPr lang="ru-RU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uk-UA" sz="4000" b="1" i="1" dirty="0"/>
          </a:p>
        </p:txBody>
      </p:sp>
      <p:pic>
        <p:nvPicPr>
          <p:cNvPr id="4" name="Рисунок 3" descr="Ча ща чу щу примеры. Упражнения в правописании слов со слогами ЖИ-ШИ, ЧА-ЩА,  ЧУ- ЩУ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018" y="2202873"/>
            <a:ext cx="4156364" cy="3974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3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Прочитайте. Потренируйтесь быстро проговорить скороговорку.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асто в 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 волки ры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ут, добы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и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ут.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буквы пишутся после ч, щ ? Могут ли они указывать на мягкость согласных ?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Четко произнесите выделенные звуки. Это мягкие или твердые звуки ? Имеют ли они пару по мягкости-твердости ?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55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691" y="222126"/>
            <a:ext cx="10515600" cy="117114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Запомните!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ща пишите с а. Чу, </a:t>
            </a:r>
            <a:r>
              <a:rPr lang="ru-RU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щу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пишите с у.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звуки 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ч, щ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мягкие, поэтому буквенные сочетания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ща, чу,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щу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произносить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ч'а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[͞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ш'ч'а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]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ч'у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]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͞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ш'ч'у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]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писать после 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ч,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а, 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сто, и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</a:t>
            </a:r>
            <a:endParaRPr lang="uk-UA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96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авописание гласных после шипящих(правописание жи-ши, ча-ща, чу-щу» -  русский язык, уро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91" y="477982"/>
            <a:ext cx="11284527" cy="63800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312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пражнение в написании слов с сочетаниями жи-ши, ча-ща, чу-щу, чк-чн -  презентация для начальной школ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" y="519545"/>
            <a:ext cx="11880273" cy="617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8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Измените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так,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них появились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сочетания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ща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щу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Пускать</a:t>
            </a:r>
            <a:r>
              <a:rPr lang="uk-UA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пущу, </a:t>
            </a:r>
            <a:r>
              <a:rPr lang="uk-UA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стучит</a:t>
            </a:r>
            <a:r>
              <a:rPr lang="uk-UA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стучать</a:t>
            </a:r>
            <a:r>
              <a:rPr lang="uk-UA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Замолчи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хотеть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трещит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пищит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кричит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тучи, </a:t>
            </a:r>
            <a:r>
              <a:rPr lang="uk-UA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товарищ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плащ, </a:t>
            </a:r>
            <a:r>
              <a:rPr lang="uk-UA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кирпич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силач.</a:t>
            </a:r>
            <a:endParaRPr lang="uk-UA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4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с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буквосочетаниями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щу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Чувствовать, 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щадить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чудо, щука, щавель, круча, участвовать, площадь, щуриться, 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чулан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роща.</a:t>
            </a:r>
          </a:p>
          <a:p>
            <a:endParaRPr lang="ru-RU" sz="4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в квадратных скобках звуковой состав выделенных слов.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06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2273" y="207819"/>
            <a:ext cx="10515600" cy="1441306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загадки, четко выговаривая слова с буквами ч, щ, отгадайте их. Запишите слова – отгадки.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784061"/>
            <a:ext cx="11014364" cy="4486274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по дереву стучу,  червяка добыть хочу.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Рыбу-хищника тащу, я ее не упущу. </a:t>
            </a:r>
            <a:endParaRPr lang="uk-UA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тица дятел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873" y="2801070"/>
            <a:ext cx="1704109" cy="122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Щука — Википедия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1" y="5100346"/>
            <a:ext cx="1666009" cy="1533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281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у&quot;, &quot;Щу&quot; - Сайт-игра Разумейкин - YouTub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91" y="997528"/>
            <a:ext cx="10785764" cy="50499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90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работа.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упражнение № 319 –А, Б ( стр. 95 по учебнику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Т.М.Полякова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Е.И.Самонова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 )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Ча ща чу щу примеры. Упражнения в правописании слов со слогами ЖИ-ШИ, ЧА-ЩА,  ЧУ- ЩУ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981" y="3492288"/>
            <a:ext cx="4281055" cy="2955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7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82</TotalTime>
  <Words>291</Words>
  <Application>Microsoft Office PowerPoint</Application>
  <PresentationFormat>Широкоэкранный</PresentationFormat>
  <Paragraphs>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Ион</vt:lpstr>
      <vt:lpstr>5 класс Произношение и написание сочетаний ча, ща, чу, щу</vt:lpstr>
      <vt:lpstr>Прочитайте. Потренируйтесь быстро проговорить скороговорку.</vt:lpstr>
      <vt:lpstr>Запомните! Ча, ща пишите с а. Чу, щу пишите с у.</vt:lpstr>
      <vt:lpstr>Презентация PowerPoint</vt:lpstr>
      <vt:lpstr>Презентация PowerPoint</vt:lpstr>
      <vt:lpstr>Измените слова так, чтобы в них появились сочетания ча, ща, чу, щу.</vt:lpstr>
      <vt:lpstr>Спишите слова с буквосочетаниями ча, ща, чу, щу. Запомните их написание.</vt:lpstr>
      <vt:lpstr>Прочитайте загадки, четко выговаривая слова с буквами ч, щ, отгадайте их. Запишите слова – отгадки.</vt:lpstr>
      <vt:lpstr>Презентация PowerPoint</vt:lpstr>
      <vt:lpstr>Домашняя работа.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класс Произношение и написание сочетаний ча, ща, чу, щу</dc:title>
  <dc:creator>Svitlana</dc:creator>
  <cp:lastModifiedBy>Svitlana</cp:lastModifiedBy>
  <cp:revision>21</cp:revision>
  <dcterms:created xsi:type="dcterms:W3CDTF">2021-01-19T08:18:45Z</dcterms:created>
  <dcterms:modified xsi:type="dcterms:W3CDTF">2021-01-19T09:41:22Z</dcterms:modified>
</cp:coreProperties>
</file>