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7" r:id="rId7"/>
    <p:sldId id="268" r:id="rId8"/>
    <p:sldId id="262" r:id="rId9"/>
    <p:sldId id="263" r:id="rId10"/>
    <p:sldId id="265" r:id="rId11"/>
    <p:sldId id="264" r:id="rId12"/>
    <p:sldId id="266" r:id="rId13"/>
    <p:sldId id="269" r:id="rId1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46" d="100"/>
          <a:sy n="46" d="100"/>
        </p:scale>
        <p:origin x="7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B6AB4-2F80-4F55-913E-1B953C636A51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8D2E-087B-40B3-9C51-911AFD6BFD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3859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B6AB4-2F80-4F55-913E-1B953C636A51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8D2E-087B-40B3-9C51-911AFD6BFD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1556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B6AB4-2F80-4F55-913E-1B953C636A51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8D2E-087B-40B3-9C51-911AFD6BFD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306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B6AB4-2F80-4F55-913E-1B953C636A51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8D2E-087B-40B3-9C51-911AFD6BFD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3115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B6AB4-2F80-4F55-913E-1B953C636A51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8D2E-087B-40B3-9C51-911AFD6BFD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4029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B6AB4-2F80-4F55-913E-1B953C636A51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8D2E-087B-40B3-9C51-911AFD6BFD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5885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B6AB4-2F80-4F55-913E-1B953C636A51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8D2E-087B-40B3-9C51-911AFD6BFD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2272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B6AB4-2F80-4F55-913E-1B953C636A51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8D2E-087B-40B3-9C51-911AFD6BFD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166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B6AB4-2F80-4F55-913E-1B953C636A51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8D2E-087B-40B3-9C51-911AFD6BFD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4840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B6AB4-2F80-4F55-913E-1B953C636A51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8D2E-087B-40B3-9C51-911AFD6BFD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9385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B6AB4-2F80-4F55-913E-1B953C636A51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8D2E-087B-40B3-9C51-911AFD6BFD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43960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B6AB4-2F80-4F55-913E-1B953C636A51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8D2E-087B-40B3-9C51-911AFD6BFD89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80246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B6AB4-2F80-4F55-913E-1B953C636A51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8D2E-087B-40B3-9C51-911AFD6BFD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88133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B6AB4-2F80-4F55-913E-1B953C636A51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8D2E-087B-40B3-9C51-911AFD6BFD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16246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B6AB4-2F80-4F55-913E-1B953C636A51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8D2E-087B-40B3-9C51-911AFD6BFD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31921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B6AB4-2F80-4F55-913E-1B953C636A51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8D2E-087B-40B3-9C51-911AFD6BFD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08727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B6AB4-2F80-4F55-913E-1B953C636A51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8D2E-087B-40B3-9C51-911AFD6BFD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0390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BCB6AB4-2F80-4F55-913E-1B953C636A51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B8D2E-087B-40B3-9C51-911AFD6BFD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22054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Текст.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Эмоционально-оценочная информация, прямо не выраженная в тексте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015836"/>
            <a:ext cx="6456218" cy="416112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углубить знания о способах выражения эмоционально-оценочной информации;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 находить и понимать эмоционально-оценочную информацию, прямо не выраженную в тексте.</a:t>
            </a:r>
            <a:endParaRPr lang="uk-UA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Стихотворение «Снежинка» Бальмонт – читать полностью онлайн или скачать  текст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0672" y="2794693"/>
            <a:ext cx="4322618" cy="33822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344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062428"/>
              </p:ext>
            </p:extLst>
          </p:nvPr>
        </p:nvGraphicFramePr>
        <p:xfrm>
          <a:off x="353291" y="1"/>
          <a:ext cx="11838709" cy="1172404"/>
        </p:xfrm>
        <a:graphic>
          <a:graphicData uri="http://schemas.openxmlformats.org/drawingml/2006/table">
            <a:tbl>
              <a:tblPr/>
              <a:tblGrid>
                <a:gridCol w="11838709">
                  <a:extLst>
                    <a:ext uri="{9D8B030D-6E8A-4147-A177-3AD203B41FA5}">
                      <a16:colId xmlns:a16="http://schemas.microsoft.com/office/drawing/2014/main" val="3685407011"/>
                    </a:ext>
                  </a:extLst>
                </a:gridCol>
              </a:tblGrid>
              <a:tr h="1172404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Прочитайте выразительно. Каким настроением проникнуто стихотворение?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8170160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065819" y="5434533"/>
            <a:ext cx="172489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uk-UA" alt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uk-UA" alt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uk-UA" alt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Рисунок 4" descr="Стихи о зиме поэтов серебряного век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65" y="1172405"/>
            <a:ext cx="10577944" cy="5444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647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автор относится к весне? Какие слова и выражения помогли вам это понять? 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Каково отношение автора к зиме? Приведите примеры из текста в подтверждение своей мысли.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Презентация Стихи русских поэтов о зиме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782" y="2680855"/>
            <a:ext cx="6463145" cy="39901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318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Спишите, обозначьте суффиксы в словах. 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меняется лексическое значение слова в зависимости от добавочных оттенков значений суффиксов ?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Река, речка, речушка, реченька, речонка. </a:t>
            </a:r>
          </a:p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Река Днепр</a:t>
            </a: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река Днепр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818" y="3200400"/>
            <a:ext cx="4876800" cy="3657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921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636" y="311727"/>
            <a:ext cx="10938164" cy="1378961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данных парах предложений найдите слова, употребленные в переносном значении, и запишите.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У лукоморья дуб зеленый, златая цепь на дубе том… </a:t>
            </a:r>
          </a:p>
          <a:p>
            <a:pPr marL="0" indent="0">
              <a:buNone/>
            </a:pP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А. Пушкин ) - У моей мамы золотые руки.</a:t>
            </a:r>
          </a:p>
          <a:p>
            <a:pPr marL="0" indent="0">
              <a:buNone/>
            </a:pPr>
            <a:endParaRPr lang="ru-RU" sz="3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Сережа плавал на экзамене по математике. – Сережа хорошо плавал, поэтому заплывал далеко.</a:t>
            </a:r>
          </a:p>
          <a:p>
            <a:endParaRPr lang="ru-RU" sz="3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Ворона каркнула во все воронье горло… ( </a:t>
            </a:r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И.Крылов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) – Эх, ты, ворона! Такой мяч пропустил!</a:t>
            </a:r>
            <a:endParaRPr lang="uk-UA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593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езентация по родному(русскому )языку на тему: &quot;Эмоционально- оценочная и  глагольная лексика&quot;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182" y="1122217"/>
            <a:ext cx="9185563" cy="49045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791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Урок родного(русского) языка по теме: &quot;Эмоционально-оценочная и глагольная  лексика.&quot;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91" y="727364"/>
            <a:ext cx="9227127" cy="5694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968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31380"/>
            <a:ext cx="11353800" cy="902565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текст. Какие чувства он у вас вызывает?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9545" y="1579418"/>
            <a:ext cx="11180619" cy="4597545"/>
          </a:xfrm>
        </p:spPr>
        <p:txBody>
          <a:bodyPr>
            <a:normAutofit/>
          </a:bodyPr>
          <a:lstStyle/>
          <a:p>
            <a:pPr algn="just"/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Молодая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рыжая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собака — </a:t>
            </a: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помесь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такса с </a:t>
            </a: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дворняжкой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очень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похожая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мордой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лисицу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бегала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взад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вперед по тротуару и </a:t>
            </a: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беспокойно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оглядывалась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сторонам. </a:t>
            </a: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Она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перебежала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дорогу к тому </a:t>
            </a: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месту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где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оставила </a:t>
            </a: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хозяина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но, </a:t>
            </a: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увы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столяра уже там не </a:t>
            </a: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было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Она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бросилась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вперед, потом назад, </a:t>
            </a: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еще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 </a:t>
            </a: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перебежала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дорогу, но столяр точно </a:t>
            </a: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сквозь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землю </a:t>
            </a: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провалился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8239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7817" y="374073"/>
            <a:ext cx="11741727" cy="6259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Каштанка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бегала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взад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вперед и не находила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хозяина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между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тем становилось темно. По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стороны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улицы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зажглись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фонари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в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окнах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домов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показались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огни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Шел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крупный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пушистый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снег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красил в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белое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мостовую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лошадиные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спины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шапки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извозчиков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и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чем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больше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темнел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воздух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тем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белее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становились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предметы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Мимо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Каштанки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заслоняя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ей поле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зрения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толкая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ее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ногами,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безостановочно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взад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вперед проходили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незнакомые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заказчики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Заказчики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куда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-то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спешили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не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обращали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нее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никакого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внимания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uk-UA" sz="2800" i="1" dirty="0" smtClean="0">
                <a:solidFill>
                  <a:schemeClr val="tx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ши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лапы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ее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озябли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и к тому же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еще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была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ужасно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голодна. За весь день ей приходилось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жевать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только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два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раза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покушала у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переплетчика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немножко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клейстеру да в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одном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трактиров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около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прилавка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нашла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колбасную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кожицу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вот</a:t>
            </a:r>
            <a:r>
              <a:rPr lang="uk-UA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uk-UA" sz="2800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всё</a:t>
            </a:r>
            <a:r>
              <a:rPr lang="uk-UA" sz="2800" i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  </a:t>
            </a:r>
            <a:endParaRPr lang="en-US" sz="2800" i="1" dirty="0" smtClean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800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</a:t>
            </a:r>
            <a:r>
              <a:rPr lang="uk-UA" sz="2800" i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</a:t>
            </a:r>
            <a:r>
              <a:rPr lang="uk-UA" sz="2800" i="1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А.Чехову</a:t>
            </a:r>
            <a:endParaRPr lang="uk-UA" sz="2800" i="1" dirty="0">
              <a:solidFill>
                <a:schemeClr val="tx1">
                  <a:lumMod val="9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95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452718"/>
            <a:ext cx="10965873" cy="1156855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какого произведения взят этот отрывок?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заставляет сочувственно относиться к Каштанке?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1727" y="1609573"/>
            <a:ext cx="11658599" cy="4638827"/>
          </a:xfrm>
        </p:spPr>
        <p:txBody>
          <a:bodyPr/>
          <a:lstStyle/>
          <a:p>
            <a:r>
              <a:rPr lang="ru-RU" dirty="0" smtClean="0"/>
              <a:t>Найдите в тексте эмоционально-оценочные слова.</a:t>
            </a:r>
          </a:p>
          <a:p>
            <a:r>
              <a:rPr lang="ru-RU" smtClean="0"/>
              <a:t>Рассмотрите фотоиллюстрации. </a:t>
            </a:r>
            <a:r>
              <a:rPr lang="ru-RU" dirty="0" smtClean="0"/>
              <a:t>Какие чувства у вас вызывает потерявшаяся собака?</a:t>
            </a:r>
            <a:endParaRPr lang="uk-UA" dirty="0"/>
          </a:p>
        </p:txBody>
      </p:sp>
      <p:pic>
        <p:nvPicPr>
          <p:cNvPr id="4" name="Рисунок 3" descr="Каштанка (1975). Детский фильм | Золотая коллекция - YouTub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27" y="2766429"/>
            <a:ext cx="5527964" cy="3925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А.П. Чехов. Каштанка - Центр детского творчества «Строгино»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636" y="2766429"/>
            <a:ext cx="5292436" cy="39253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275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Антон Чехов - Каштанка читать онлайн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10" y="519545"/>
            <a:ext cx="5465619" cy="6026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Каштанка - Чехов А.П. Рассказ про собачку Каштанку.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799" y="519546"/>
            <a:ext cx="5153891" cy="60267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248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6419" y="365125"/>
            <a:ext cx="11388436" cy="2253384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диалог, в котором обсудите проблему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 Почему на наших улицах так много бездомных животных?»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867891"/>
            <a:ext cx="10986654" cy="330907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Постарайтесь выразить свое отношение к проблеме не прямо, а через описание бездомных животных, случаев жестокого с ними обращения. Используйте слова с переносным значением и др.</a:t>
            </a:r>
            <a:endParaRPr lang="uk-UA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00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0764" y="228600"/>
            <a:ext cx="6283035" cy="115036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Домашняя работа 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44236"/>
            <a:ext cx="5070764" cy="60475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Выполните упражнение № 322-А 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стр. уч. 126 )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учебнику Полякова Т.М. 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 таксам в музее-усадьбе </a:t>
            </a: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,, Мелихово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А.П.Чехова</a:t>
            </a: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День чеховской таксы в Мелихов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764" y="1378962"/>
            <a:ext cx="6809509" cy="50196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51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137</TotalTime>
  <Words>450</Words>
  <Application>Microsoft Office PowerPoint</Application>
  <PresentationFormat>Широкоэкранный</PresentationFormat>
  <Paragraphs>38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Century Gothic</vt:lpstr>
      <vt:lpstr>Times New Roman</vt:lpstr>
      <vt:lpstr>Wingdings 3</vt:lpstr>
      <vt:lpstr>Ион</vt:lpstr>
      <vt:lpstr>7 класс Текст. Эмоционально-оценочная информация, прямо не выраженная в тексте</vt:lpstr>
      <vt:lpstr>Презентация PowerPoint</vt:lpstr>
      <vt:lpstr>Как автор относится к весне? Какие слова и выражения помогли вам это понять?  Каково отношение автора к зиме? Приведите примеры из текста в подтверждение своей мысли.</vt:lpstr>
      <vt:lpstr>Спишите, обозначьте суффиксы в словах.  Как меняется лексическое значение слова в зависимости от добавочных оттенков значений суффиксов ?</vt:lpstr>
      <vt:lpstr>В данных парах предложений найдите слова, употребленные в переносном значении, и запишите.</vt:lpstr>
      <vt:lpstr>Презентация PowerPoint</vt:lpstr>
      <vt:lpstr>Презентация PowerPoint</vt:lpstr>
      <vt:lpstr>Прочитайте текст. Какие чувства он у вас вызывает?</vt:lpstr>
      <vt:lpstr>Презентация PowerPoint</vt:lpstr>
      <vt:lpstr>Из какого произведения взят этот отрывок? Что заставляет сочувственно относиться к Каштанке?</vt:lpstr>
      <vt:lpstr>Презентация PowerPoint</vt:lpstr>
      <vt:lpstr>Составьте диалог, в котором обсудите проблему  « Почему на наших улицах так много бездомных животных?»</vt:lpstr>
      <vt:lpstr>Домашняя работа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 класс Текст. Эмоционально-оценочная информация, прямо не выраженная в тексте</dc:title>
  <dc:creator>Svitlana</dc:creator>
  <cp:lastModifiedBy>Svitlana</cp:lastModifiedBy>
  <cp:revision>21</cp:revision>
  <dcterms:created xsi:type="dcterms:W3CDTF">2021-01-19T11:48:28Z</dcterms:created>
  <dcterms:modified xsi:type="dcterms:W3CDTF">2021-01-19T14:05:56Z</dcterms:modified>
</cp:coreProperties>
</file>