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77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2866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25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88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03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889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2664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54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7481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3113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533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135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3705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415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977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671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01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9960F8-1B71-4B60-AE1F-55757AFD04E6}" type="datetimeFigureOut">
              <a:rPr lang="uk-UA" smtClean="0"/>
              <a:t>12.01.2021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C534286-7264-4185-BFCF-724436B39CF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219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765" y="339635"/>
            <a:ext cx="11051177" cy="121484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класс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Обособленные определения, выраженные причастным оборотом 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81051" y="1998617"/>
            <a:ext cx="8451669" cy="3971110"/>
          </a:xfrm>
        </p:spPr>
        <p:txBody>
          <a:bodyPr>
            <a:noAutofit/>
          </a:bodyPr>
          <a:lstStyle/>
          <a:p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Выучить обособленные члены предложения </a:t>
            </a:r>
          </a:p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определения ), выраженные причастными оборотами, знаки препинания при них;</a:t>
            </a:r>
          </a:p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находить, объяснять содержание, использовать в речи обособленные определения. 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41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 класс Урок №30 Определение. Согласованное и несогласованное определение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27" y="836023"/>
            <a:ext cx="10123714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8766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ределения: согласованные и несогласованные. | Пунктуация, Мысли, Обуче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990" y="783771"/>
            <a:ext cx="5094514" cy="5031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40080" y="483326"/>
            <a:ext cx="55125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текст, вставляя уместные по смыслу обособленные определения. Чем они выражены? Укажите слова, к  которым они относятся.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Вепсы  — малочисленный финно-угорский народ, ….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их компактного проживания  — территория, ….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Считается, что древнейшее упоминание о  вепсах оставил историк Иордан, ….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Д.  Заяц)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коренное население Карелии; живший в  VI веке; расположенная между Ладожским, Онежским озерами и  Белым морем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409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4582" y="679268"/>
            <a:ext cx="1086829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Причастный оборот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обособляется: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после определяемого существительного: Закарпатье, освоенное разными народами, было пригодно для землепашества;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перед местоимением, к  которому относится, или после него: Мы, уставшие под тяжестью нош, идем к  неизвестным озерам. Уставшие под тяжестью нош, мы идем к  неизвестным озерам.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Причастный оборот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0" y="3749040"/>
            <a:ext cx="4101738" cy="23121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896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6834" y="679269"/>
            <a:ext cx="676656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соблюдая интонацию обособления. Объясните, чем выражены обособленные определения. Выпишите предложения с  причастными оборотами и  укажите причины обособления.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в  Севере особый колорит, прозрачный и  слегка неприхотливый. (Н. 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Лайдинен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Карелия  — это просторы полей с  грядами камней, сложенными трудолюбивыми крестьянами, с  земляникой, спрятавшейся у  этих камней. (Из журнала)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  стране, изрезанной множеством заливов и  озер, лодка была основным транспортом. (Из журнала)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Кижи*  — жемчужина деревянного зодчества, известная во всем мире. (Из журнала)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Кижи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музей-заповедник народного деревянного зодчества и  этнографии Карелии.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Остров Кижи в Карелии — действующий музей-заповедник деревянного зодчеств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148" y="679269"/>
            <a:ext cx="3853544" cy="220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Остров Кижи Карелия - где находится остров Кижи, достопримечательности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148" y="3583688"/>
            <a:ext cx="3853544" cy="26081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 flipH="1">
            <a:off x="9326880" y="3122023"/>
            <a:ext cx="1280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Кижи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264145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чебный тренажёр &quot;причастный оборот&quot; - презентация онлайн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37" y="770709"/>
            <a:ext cx="10528663" cy="5342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2512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2149" y="901337"/>
            <a:ext cx="536883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определяемым словом обособляются причастные обороты, имеющие добавочное обстоятельственное значение (причины, уступки). Их можно заменить частью сложного предложения с  союзами потому что, так как, хотя, несмотря на: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Утомленные быстрой ездой, всадники не стали подниматься в  горы. 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Всадники не стали подниматься в  горы, потому что были утомлены быстрой ездой.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Отрезанные от всего мира, обитатели крепости с  честью выдержали осаду врагов. 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Обитатели крепости с  честью выдержали осаду врагов, хотя были отрезаны от всего мира.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Купить тур Сказочная Карелия+о.Кижи+о.Валаам, АнитаВу, тур №28648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503" y="901337"/>
            <a:ext cx="3958046" cy="262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Республика Карелия Медвежьегорский район Кижи Церковь Преображения Господня  Церковь Покрова Пресвятой Богородицы Фотография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503" y="3788228"/>
            <a:ext cx="3958046" cy="2233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5816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8274" y="718457"/>
            <a:ext cx="103327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Преобразуйте предложение по данному образцу, если это возможно.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Образец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Уставшая от работы, мать уснула.  — Так как мать устала от работы, она уснула.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 Окруженное непроходимыми болотами, озеро почти не изучено.</a:t>
            </a:r>
          </a:p>
          <a:p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2.  Измученная многодневной засухой, земля жадно утоляла жажду. </a:t>
            </a:r>
          </a:p>
          <a:p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  Улетающие на юг птицы напомнили о  приближении зимы. 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296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9897" y="587829"/>
            <a:ext cx="805978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Преобразуйте предложение по данному образцу, если это возможно.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течение было быстрым для лесной реки, оно закручивало мелкие воронки. 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Быстрое для лесной реки, течение закручивало мелкие воронки. 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 Карелия воспринимается как полусказочная страна, потому что таит много заповедных мест.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  Неожиданно северо-восточный ветер, который держал нас в  плену, изменился на юго-западный.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  Хотя карелы исповедуют православие, они не отказались от языческих традиций. 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Карелы — Википед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979" y="1288332"/>
            <a:ext cx="2627403" cy="43417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9588137" y="587829"/>
            <a:ext cx="18679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Карелы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028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46</TotalTime>
  <Words>167</Words>
  <Application>Microsoft Office PowerPoint</Application>
  <PresentationFormat>Широкоэкранный</PresentationFormat>
  <Paragraphs>39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Garamond</vt:lpstr>
      <vt:lpstr>Times New Roman</vt:lpstr>
      <vt:lpstr>Натуральные материалы</vt:lpstr>
      <vt:lpstr>8 класс Обособленные определения, выраженные причастным оборотом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Svitlana</dc:creator>
  <cp:lastModifiedBy>Svitlana</cp:lastModifiedBy>
  <cp:revision>11</cp:revision>
  <dcterms:created xsi:type="dcterms:W3CDTF">2021-01-12T12:12:56Z</dcterms:created>
  <dcterms:modified xsi:type="dcterms:W3CDTF">2021-01-12T16:22:23Z</dcterms:modified>
</cp:coreProperties>
</file>