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sldIdLst>
    <p:sldId id="256" r:id="rId2"/>
    <p:sldId id="257" r:id="rId3"/>
    <p:sldId id="267" r:id="rId4"/>
    <p:sldId id="258" r:id="rId5"/>
    <p:sldId id="268" r:id="rId6"/>
    <p:sldId id="259" r:id="rId7"/>
    <p:sldId id="260" r:id="rId8"/>
    <p:sldId id="270" r:id="rId9"/>
    <p:sldId id="261" r:id="rId10"/>
    <p:sldId id="262" r:id="rId11"/>
    <p:sldId id="263" r:id="rId12"/>
    <p:sldId id="264" r:id="rId13"/>
    <p:sldId id="265" r:id="rId14"/>
    <p:sldId id="266" r:id="rId15"/>
    <p:sldId id="269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5CC80-8CAC-4AB7-9DBC-530A0FFA2E65}" type="datetimeFigureOut">
              <a:rPr lang="uk-UA" smtClean="0"/>
              <a:t>27.12.2020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1A480-1915-4740-A05E-9AE5201C505F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Сколько грамматических основ в сложном предложении?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Определите типы сложных предложений.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Обязательные определения сложносочиненного предложения : сочинительная связь, равноправные части.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5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Какими союзами связаны части сложносочиненного предложения ?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6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Запомните смысловые отношения.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8</a:t>
            </a:fld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Запомните </a:t>
            </a:r>
            <a:r>
              <a:rPr lang="ru-RU" b="0" dirty="0" smtClean="0"/>
              <a:t>знаки </a:t>
            </a:r>
            <a:r>
              <a:rPr lang="ru-RU" sz="1200" b="0" dirty="0" smtClean="0">
                <a:latin typeface="Times New Roman" pitchFamily="18" charset="0"/>
                <a:cs typeface="Times New Roman" pitchFamily="18" charset="0"/>
              </a:rPr>
              <a:t>препинания в сложносочинённом предложении.</a:t>
            </a:r>
            <a:endParaRPr lang="uk-UA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13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Укажите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грамматические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основы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вид 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сложного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предложения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16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Делаем синтаксический разбор.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17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Сделайте синтаксический разбор предложения.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480-1915-4740-A05E-9AE5201C505F}" type="slidenum">
              <a:rPr lang="uk-UA" smtClean="0"/>
              <a:t>18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60FEAE9-396D-4207-B2AE-E40CC96ABDB9}" type="datetimeFigureOut">
              <a:rPr lang="uk-UA" smtClean="0"/>
              <a:pPr/>
              <a:t>27.12.2020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5121055-1962-47AE-B6BD-2FBFC3C5D39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198568" cy="158417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9 класс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Сложносочиненное предложение с двумя и более частями</a:t>
            </a:r>
            <a:endParaRPr lang="uk-UA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резентация по русскому языку на тему &quot;Понятие о сложном предложении&quot; 9  класс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727280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на тему: &quot;Уметь правильно определять вид связи сложного  предложения. Выполнять синтаксический разбор сложного предложения.  Особенности строения сложного предложения;&quot;. Скачать бесплатно и без  регистрации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92696"/>
            <a:ext cx="806489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ожное предложение - это... (примеры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476672"/>
            <a:ext cx="8424936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рок русского языка &quot;Понятие о бессоюзном сложном предложении&quot; 9 клас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260648"/>
            <a:ext cx="864096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Сложносочинённое предложение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(ССП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— сложное предложение с сочинительной связью между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его частями.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Составные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части сложносочинённого предложения грамматически не зависят друг от друга, то есть они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равноправны.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 сложносочиненных предложений с разделительными союзами. Сложносочинённые  предложения в литературе: примеры и типы. Cложносочинённые предложения с  соединительным союзом ДА 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828092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ожносочинённые предложения: типы, примеры, особенности пунктуации в  художественной литературе - Учёб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06489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СП с разделительными и противительными союзами - Русский язык без проблем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476672"/>
            <a:ext cx="813690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ожносочинённые предложения: типы, примеры, особенности пунктуации в  художественной литературе - Учёб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35292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по русскому языку &quot;Сложносочиненные предложения&quot; (9 класс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476672"/>
            <a:ext cx="842493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меры сложносочиненных предложений из художественной литературы?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80919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сли и если запятые – . — — | | — Детская игровая комната «Волшебный лес» —  Праздник детям в Челябинск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476672"/>
            <a:ext cx="792088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620688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Знаки препинания в сложносочинённом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предложении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Запятая ставится между частями сложного предложения, соединёнными союзами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да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=и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), ни…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а, но, да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=но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), однако,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или, либо, или…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да, да и, тоже, также;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 есть, а именно.</a:t>
            </a:r>
          </a:p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Сверкнула молния, и послышался удар грома.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548680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Запятая не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ставится: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Если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части сложного предложения имеют общий второстепенный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член: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Сейчас брызнет майский дождь и начнётся гроза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Если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есть общее придаточное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предложение: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Едва взошло солнце, нас разбудили и мы отправились на прогулку.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Между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двумя назывными предложениями:</a:t>
            </a:r>
          </a:p>
          <a:p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Регулярные свидания и объяснения в любви.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Запятая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ставится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Между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двумя вопросительными, восклицательными, побудительными предложениями: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Неужели опять впереди болото и путь к отступлению отрезан?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Между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двумя неопределённо-личными предложениями, если подразумевается общий производитель действия: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Подсудимых тоже куда-то выводили и только что ввели назад.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Между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двумя безличными предложениями, имеющими синонимичные слова в составе сказуемого: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Нужно собираться и необходимо предупредить отца о нашем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отъезде.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937876"/>
            <a:ext cx="792088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223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11560" y="296994"/>
            <a:ext cx="820891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Укажите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грамматические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основы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вид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сложного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предложения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Налетел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ветер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и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летят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деревьев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разноцветные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листья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кружась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осеннем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хороводе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поле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свежий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ветер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румянит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щёки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 лесу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тоже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легко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дышится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среди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сосен.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Сверкнула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ослепительная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молния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а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затем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раздался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оглушительный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удар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грома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Либо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скоро сама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придёт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либо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только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позвонит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то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послышался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писк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какой-то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птицы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не то скрипнула 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дверь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то имеет сложное предложение. Основные виды сложных предложени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548680"/>
            <a:ext cx="806489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alizimi i fjalive në internet: Shërbimet më të mira. Si të analizoni një  propozim nga anëta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60648"/>
            <a:ext cx="597666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979712" y="4509120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Налетел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ветер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и 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летят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деревьев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разноцветные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листья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кружась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осеннем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хороводе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87</TotalTime>
  <Words>281</Words>
  <Application>Microsoft Office PowerPoint</Application>
  <PresentationFormat>Экран (4:3)</PresentationFormat>
  <Paragraphs>63</Paragraphs>
  <Slides>18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9 класс Сложносочиненное предложение с двумя и более частями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класс Сложносочиненное предложение с двумя и более частями</dc:title>
  <dc:creator>Дім</dc:creator>
  <cp:lastModifiedBy>Дім</cp:lastModifiedBy>
  <cp:revision>23</cp:revision>
  <dcterms:created xsi:type="dcterms:W3CDTF">2020-12-27T08:14:36Z</dcterms:created>
  <dcterms:modified xsi:type="dcterms:W3CDTF">2020-12-27T11:28:50Z</dcterms:modified>
</cp:coreProperties>
</file>