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58" r:id="rId4"/>
    <p:sldId id="267" r:id="rId5"/>
    <p:sldId id="259" r:id="rId6"/>
    <p:sldId id="260" r:id="rId7"/>
    <p:sldId id="262" r:id="rId8"/>
    <p:sldId id="263" r:id="rId9"/>
    <p:sldId id="269" r:id="rId10"/>
    <p:sldId id="264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337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319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3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721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9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63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6678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1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074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407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740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844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4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669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637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130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66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D9EC59-E613-4099-8618-3B686F0B50BF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A0AE50-B828-4472-ABE9-F1B3C558E9D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896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6630" y="1554479"/>
            <a:ext cx="7302136" cy="167204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класс.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Значение, употребление, правописание некоторых междометий, образованных от существительных, и  звукоподражательных слов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6630" y="3435531"/>
            <a:ext cx="7302136" cy="1881052"/>
          </a:xfrm>
        </p:spPr>
        <p:txBody>
          <a:bodyPr>
            <a:normAutofit/>
          </a:bodyPr>
          <a:lstStyle/>
          <a:p>
            <a:r>
              <a:rPr lang="ru-RU" b="1" dirty="0" smtClean="0"/>
              <a:t>Междометие в русском языке</a:t>
            </a:r>
          </a:p>
          <a:p>
            <a:pPr algn="just"/>
            <a:r>
              <a:rPr lang="ru-RU" dirty="0" smtClean="0"/>
              <a:t>Русский язык славится своей эмоциональностью и проявлением широкого спектра чувств. Помогают выражать различные чувства и эмоции междометия – лексико-грамматический класс неизменяемых слов и словосочетаний. </a:t>
            </a:r>
          </a:p>
        </p:txBody>
      </p:sp>
      <p:pic>
        <p:nvPicPr>
          <p:cNvPr id="5" name="Рисунок 4" descr="russsaa б: 1089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94" y="1423850"/>
            <a:ext cx="1891800" cy="1593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95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то такое междометие в русском языке?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54" y="809899"/>
            <a:ext cx="10019212" cy="5159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16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583" y="718458"/>
            <a:ext cx="10750731" cy="5408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Междометия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особая часть речи, которая объединяет неизменяемые слова, непосредственно выражающие чувства и волеизъявления человека, но не называющие их конкретно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Междометие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словообразовательная калька XVIII века. От латинского 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interjectio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«междометие»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первоначально в виде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междуметие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Буквально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«междометие»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значит «брошенное (вставленное) между полнозначными словами».</a:t>
            </a:r>
          </a:p>
          <a:p>
            <a:pPr algn="just"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влиянием сложных слов с соединительными гласными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«о», «е»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первоначальная форма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междуметие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превратилось в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«междометие»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i="0" dirty="0" smtClean="0">
                <a:solidFill>
                  <a:srgbClr val="C73E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</a:t>
            </a:r>
            <a:endParaRPr lang="ru-RU" sz="2400" b="1" i="0" dirty="0" smtClean="0">
              <a:solidFill>
                <a:srgbClr val="C73E2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непроизводные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возникли изначально сами по себе для выражения различных чувств и эмоций </a:t>
            </a:r>
            <a:r>
              <a:rPr lang="ru-RU" sz="2400" b="0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(а, ну, ой, ах и т.д.);</a:t>
            </a:r>
            <a:endParaRPr lang="ru-RU" sz="2400" b="0" i="0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производные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образовались от самостоятельных и служебных частей речи </a:t>
            </a:r>
            <a:r>
              <a:rPr lang="ru-RU" sz="2400" b="0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(батюшки, полно, скажите на милость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564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ждомет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666207"/>
            <a:ext cx="10959737" cy="5643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18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389" y="483326"/>
            <a:ext cx="111687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выражают различные чувства и эмоции, группируются в зависимости от их вида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(ах, ура, ух 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радость;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ой, какой ужас, брр-р-р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испуг);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этикетные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используют в этикетных формах речи для выражения благодарности, приветствия, прощания, просьбы и т.д.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(здравствуйте, салют, мерси и прочие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побудительные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призывают к действию, выражают различные побуждения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(брысь, стой, помилуй и т.д.)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служат междометия?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часть речи может выполнять несколько функций.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служить для передачи чувств и эмоций рассказчика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(ух ты, вот это да, ого и пр.)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волеизъявлений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(стой, брысь, помилуй)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Многие такие слова происходят от первородных звуков, которые являются реакцией на внешние раздражители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(ай, ой, брр, холодно и т.д.)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одно такое слово может заменять целое предложение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(Тьфу! – Какая гадость!)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Эта отдельный класс неизменяемых слов, которые не служат для связи слов в предложении, не придают оттенки значения словам, как служебные части речи.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06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7463" y="692331"/>
            <a:ext cx="109597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состоят из нескольких повторяющихся основ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(вот-вот, то-то, ай-ай-ай и пр.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составе имеют одно слово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(ах, ух, господи и т.д.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содержат несколько слов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(скажи на милость, чёрт возьми, вот это да)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междометий, образованных от самостоятельных частей речи, можно разделить на такие группы: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существительные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господи, матушки, боже и т.д.;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вишь, помилуй, дай и пр.;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и наречия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 что Вы, да ты что, полно;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союзы и частицы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то-то, а, ну, вот и т.п.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8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7463" y="875211"/>
            <a:ext cx="1025434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вопросы отвечают междометия?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класс слов не отвечает ни на какие вопросы, так как не является членом предложения. Такие слова помогают выразить чувства, чаще всего они не имеют даже лексического значения.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подчёркиваются междометия в предложениях?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Слова, выражающие чувства, не выступают в качестве членов предложений, но иногда могут замещать их. В таком случае они подчёркиваются в зависимости от занимаемой позиции. Например: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Где-то вдали послышалось протяжное «ох».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 этом случае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«ох»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стоит на месте подлежащего и подчёркивается одной линией.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 да молодец!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 предложении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«ай да»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замещает прилагательное и выступает в роли определения, подчёркивается волнистой линией.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письме данная часть речи всегда выделяется знаками препинания.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2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1337" y="662229"/>
            <a:ext cx="655755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Междометия в русском языке: </a:t>
            </a:r>
            <a:r>
              <a:rPr lang="ru-RU" sz="2000" b="1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ох, ой, пли, ух, фу, фи, ага, ах, апчхи, батюшки, браво, господи, ишь ты, боже ж ты мой, о чёрт, ни фига себе! ай молодца!, молодец!, молодчина!, да ну ты брось, да ну как же оно так вышло-то вот, при! </a:t>
            </a:r>
            <a:r>
              <a:rPr lang="ru-RU" sz="20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 Эти слова не имеют лексических и грамматических значений, не изменяются и не являются членами предложения. </a:t>
            </a:r>
          </a:p>
          <a:p>
            <a:r>
              <a:rPr lang="ru-RU" sz="20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составляют случаи, когда междометия выступают в функции знаменательной части речи, например, существительного: </a:t>
            </a:r>
            <a:r>
              <a:rPr lang="ru-RU" sz="2000" b="1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 темноте раздалось грозное эй</a:t>
            </a:r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междометия употребляются в значении других частей речи. При этом междометие принимает конкретное лексическое значение и становится членом предложения: </a:t>
            </a:r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«Ай да мёд!», «Вот раздалось „ау“ вдалеке</a:t>
            </a:r>
            <a:r>
              <a:rPr lang="ru-RU" sz="20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Занимательно о русском языке (fb2) | Флибуст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0" y="662229"/>
            <a:ext cx="3944984" cy="5516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43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на тему междометие. Презентация по русскому языку на тему &quot; междометие&quot;. Общие сведения звукоподражательных сл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0" y="705393"/>
            <a:ext cx="10672355" cy="5499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92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0081" y="535577"/>
            <a:ext cx="10698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Различаются звукоподражательные слова, использующие звуки, акустически напоминающие обозначаемое явление:  «буль-буль», «ку-ку».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МЕЖДОМЕТИЯ - это... в русском языке (таблица с примерами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63" y="1515291"/>
            <a:ext cx="9405257" cy="4545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91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1337" y="666205"/>
            <a:ext cx="105678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текст, вставляя вместо пропусков подходящие междометия. Следите за интонацией. К  какой группе по значению относятся эти междометия? Как обозначаются на письме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которых гложет страх,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Произносят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«…!».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пасует пред бедой,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«…!»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отстанет от друзей,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«…!»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задерживает вздох,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«…!»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захватит дух,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«…!»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  Тетивкин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8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705393"/>
            <a:ext cx="10528664" cy="1632857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Вспомните, часто ли вы употребляете междометия? Какие по значению и  в  каких ситуациях? Подумайте, какие из междометий вам бы не хотелось слышать в свой адрес и 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21" y="1920241"/>
            <a:ext cx="6165668" cy="141078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иллюстрации.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небольшой диалог с  репликами, на которые можно было бы отреагировать подобным образом, и  запишите.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Английские междометия – List of Interjections | Английский язык онлайн,  полезные статьи по английскому языку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695" y="1920241"/>
            <a:ext cx="2207623" cy="370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О русском языке‎ &gt; ‎Части реч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628" y="3331029"/>
            <a:ext cx="3030583" cy="2728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Середа Е. | Этикетные междометия | Журнал «Русский язык» № 15/200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80" y="3331030"/>
            <a:ext cx="3386546" cy="2650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40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149" y="679270"/>
            <a:ext cx="10476411" cy="235131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Разыграйте диалог на тему «Разговор по телефону», используя данные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междометия: А? Что? Ой ли? Да! Конечно! Нет! Вот еще!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 какому стилю речи относится диалог? В  каких стилях употребление междометий нежелательно? Почему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  устной речи междометия-реакции на речь собеседника выделяются интонационно, а  на письме  — восклицательным или вопросительным знаком: А? Что ты сказал? 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ну!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Как подготовить диалог-беседу на тему &quot;Разговор по телефону&quot; по рисунку?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411" y="2847704"/>
            <a:ext cx="9366069" cy="3056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7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предложения так, чтобы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«Да» и  «Нет»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1) радость; 2) удивление; 3) разочарование.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442754"/>
            <a:ext cx="10123713" cy="343311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Смыслы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выражающиеся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междометиями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Чувства</a:t>
            </a:r>
            <a:r>
              <a:rPr lang="ru-RU" dirty="0"/>
              <a:t>: радость, печаль, удивление, сожаление, страх, </a:t>
            </a:r>
            <a:r>
              <a:rPr lang="ru-RU" dirty="0" smtClean="0"/>
              <a:t>гнев</a:t>
            </a:r>
          </a:p>
          <a:p>
            <a:r>
              <a:rPr lang="ru-RU" dirty="0" smtClean="0"/>
              <a:t> (о</a:t>
            </a:r>
            <a:r>
              <a:rPr lang="ru-RU" dirty="0"/>
              <a:t>, ой, эх, увы, ага, фи, ах, батюшки </a:t>
            </a:r>
            <a:r>
              <a:rPr lang="ru-RU" dirty="0" smtClean="0"/>
              <a:t>).</a:t>
            </a:r>
          </a:p>
          <a:p>
            <a:r>
              <a:rPr lang="ru-RU" b="1" dirty="0" smtClean="0"/>
              <a:t>Побуждение</a:t>
            </a:r>
            <a:r>
              <a:rPr lang="ru-RU" dirty="0"/>
              <a:t>: приказ, запрет, зов, оклик, </a:t>
            </a:r>
            <a:r>
              <a:rPr lang="ru-RU" dirty="0" smtClean="0"/>
              <a:t>привлечение внимания</a:t>
            </a:r>
          </a:p>
          <a:p>
            <a:r>
              <a:rPr lang="ru-RU" dirty="0" smtClean="0"/>
              <a:t> ( марш</a:t>
            </a:r>
            <a:r>
              <a:rPr lang="ru-RU" dirty="0"/>
              <a:t>, прочь, брысь, айда, эй, стоп </a:t>
            </a:r>
            <a:r>
              <a:rPr lang="ru-RU" dirty="0" smtClean="0"/>
              <a:t>). </a:t>
            </a:r>
          </a:p>
          <a:p>
            <a:r>
              <a:rPr lang="ru-RU" b="1" dirty="0" smtClean="0"/>
              <a:t>Вежливость</a:t>
            </a:r>
            <a:r>
              <a:rPr lang="ru-RU" dirty="0"/>
              <a:t>: приветствие, прощание, благодарность, </a:t>
            </a:r>
            <a:r>
              <a:rPr lang="ru-RU" dirty="0" smtClean="0"/>
              <a:t>извинение </a:t>
            </a:r>
          </a:p>
          <a:p>
            <a:r>
              <a:rPr lang="ru-RU" dirty="0" smtClean="0"/>
              <a:t>( здравствуйте</a:t>
            </a:r>
            <a:r>
              <a:rPr lang="ru-RU" dirty="0"/>
              <a:t>, прощай, спасибо, извини, прости </a:t>
            </a:r>
            <a:r>
              <a:rPr lang="ru-RU" dirty="0" smtClean="0"/>
              <a:t>). </a:t>
            </a:r>
          </a:p>
          <a:p>
            <a:r>
              <a:rPr lang="ru-RU" b="1" dirty="0" smtClean="0"/>
              <a:t>Подражание </a:t>
            </a:r>
            <a:r>
              <a:rPr lang="ru-RU" b="1" dirty="0"/>
              <a:t>звукам</a:t>
            </a:r>
            <a:r>
              <a:rPr lang="ru-RU" dirty="0"/>
              <a:t>: природы, животных, машин и  т. д</a:t>
            </a:r>
            <a:r>
              <a:rPr lang="ru-RU" dirty="0" smtClean="0"/>
              <a:t>. (</a:t>
            </a:r>
            <a:r>
              <a:rPr lang="uk-UA" dirty="0"/>
              <a:t>ку-ку, </a:t>
            </a:r>
            <a:r>
              <a:rPr lang="uk-UA" dirty="0" err="1"/>
              <a:t>мяу-мяу</a:t>
            </a:r>
            <a:r>
              <a:rPr lang="uk-UA" dirty="0"/>
              <a:t>; </a:t>
            </a:r>
            <a:r>
              <a:rPr lang="uk-UA" dirty="0" err="1"/>
              <a:t>бац</a:t>
            </a:r>
            <a:r>
              <a:rPr lang="uk-UA" dirty="0"/>
              <a:t>, </a:t>
            </a:r>
            <a:r>
              <a:rPr lang="uk-UA" dirty="0" err="1"/>
              <a:t>бах</a:t>
            </a:r>
            <a:r>
              <a:rPr lang="uk-UA" dirty="0"/>
              <a:t>, </a:t>
            </a:r>
            <a:r>
              <a:rPr lang="uk-UA" dirty="0" err="1"/>
              <a:t>брязь</a:t>
            </a:r>
            <a:r>
              <a:rPr lang="uk-UA" dirty="0"/>
              <a:t>; </a:t>
            </a:r>
            <a:r>
              <a:rPr lang="uk-UA" dirty="0" err="1"/>
              <a:t>дз</a:t>
            </a:r>
            <a:r>
              <a:rPr lang="uk-UA" dirty="0"/>
              <a:t>-з-з, </a:t>
            </a:r>
            <a:r>
              <a:rPr lang="uk-UA" dirty="0" smtClean="0"/>
              <a:t>динь-динь 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3308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147</TotalTime>
  <Words>768</Words>
  <Application>Microsoft Office PowerPoint</Application>
  <PresentationFormat>Широкоэкранный</PresentationFormat>
  <Paragraphs>63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Garamond</vt:lpstr>
      <vt:lpstr>Times New Roman</vt:lpstr>
      <vt:lpstr>Натуральные материалы</vt:lpstr>
      <vt:lpstr>9 класс. Значение, употребление, правописание некоторых междометий, образованных от существительных, и  звукоподражательных слов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Вспомните, часто ли вы употребляете междометия? Какие по значению и  в  каких ситуациях? Подумайте, какие из междометий вам бы не хотелось слышать в свой адрес и  почему. </vt:lpstr>
      <vt:lpstr>Разыграйте диалог на тему «Разговор по телефону», используя данные междометия: А? Что? Ой ли? Да! Конечно! Нет! Вот еще! К  какому стилю речи относится диалог? В  каких стилях употребление междометий нежелательно? Почему?  Подсказка: в  устной речи междометия-реакции на речь собеседника выделяются интонационно, а  на письме  — восклицательным или вопросительным знаком: А? Что ты сказал? Да ну! </vt:lpstr>
      <vt:lpstr>Домашняя работа. Составьте предложения так, чтобы «Да» и  «Нет» выражало: 1) радость; 2) удивление; 3) разочарование.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18</cp:revision>
  <dcterms:created xsi:type="dcterms:W3CDTF">2021-01-17T11:21:10Z</dcterms:created>
  <dcterms:modified xsi:type="dcterms:W3CDTF">2021-01-17T13:57:42Z</dcterms:modified>
</cp:coreProperties>
</file>