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9" r:id="rId4"/>
    <p:sldId id="257" r:id="rId5"/>
    <p:sldId id="271" r:id="rId6"/>
    <p:sldId id="258" r:id="rId7"/>
    <p:sldId id="272" r:id="rId8"/>
    <p:sldId id="266" r:id="rId9"/>
    <p:sldId id="267" r:id="rId10"/>
    <p:sldId id="268" r:id="rId11"/>
    <p:sldId id="270" r:id="rId12"/>
    <p:sldId id="264" r:id="rId13"/>
    <p:sldId id="259" r:id="rId14"/>
    <p:sldId id="273" r:id="rId15"/>
    <p:sldId id="274" r:id="rId16"/>
    <p:sldId id="275" r:id="rId17"/>
    <p:sldId id="262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jpeg" /><Relationship Id="rId5" Type="http://schemas.openxmlformats.org/officeDocument/2006/relationships/image" Target="../media/image14.jpeg" /><Relationship Id="rId4" Type="http://schemas.openxmlformats.org/officeDocument/2006/relationships/image" Target="../media/image13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1.jpe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068960"/>
            <a:ext cx="8463208" cy="1828800"/>
          </a:xfrm>
        </p:spPr>
        <p:txBody>
          <a:bodyPr/>
          <a:lstStyle/>
          <a:p>
            <a:r>
              <a:rPr lang="uk-UA" dirty="0"/>
              <a:t>Ігор Павлюк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013176"/>
            <a:ext cx="7854696" cy="1080120"/>
          </a:xfrm>
        </p:spPr>
        <p:txBody>
          <a:bodyPr>
            <a:normAutofit/>
          </a:bodyPr>
          <a:lstStyle/>
          <a:p>
            <a:r>
              <a:rPr lang="ru-RU" dirty="0" err="1"/>
              <a:t>Художні</a:t>
            </a:r>
            <a:r>
              <a:rPr lang="ru-RU" dirty="0"/>
              <a:t> </a:t>
            </a:r>
            <a:r>
              <a:rPr lang="ru-RU" dirty="0" err="1"/>
              <a:t>образи</a:t>
            </a:r>
            <a:r>
              <a:rPr lang="ru-RU" dirty="0"/>
              <a:t> </a:t>
            </a:r>
            <a:r>
              <a:rPr lang="ru-RU" dirty="0" err="1"/>
              <a:t>вірша</a:t>
            </a:r>
            <a:r>
              <a:rPr lang="ru-RU" dirty="0"/>
              <a:t> </a:t>
            </a:r>
            <a:r>
              <a:rPr lang="ru-RU" b="1" dirty="0"/>
              <a:t>“</a:t>
            </a:r>
            <a:r>
              <a:rPr lang="ru-RU" b="1" dirty="0" err="1"/>
              <a:t>Дівчинка</a:t>
            </a:r>
            <a:r>
              <a:rPr lang="ru-RU" b="1" dirty="0"/>
              <a:t>”.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052736"/>
            <a:ext cx="55823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/>
              <a:t>Із сучасної української поезії</a:t>
            </a:r>
            <a:endParaRPr lang="ru-RU" sz="3200" dirty="0"/>
          </a:p>
        </p:txBody>
      </p:sp>
      <p:sp>
        <p:nvSpPr>
          <p:cNvPr id="24578" name="AutoShape 2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2345715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dirty="0"/>
              <a:t>Мета та </a:t>
            </a:r>
            <a:r>
              <a:rPr lang="ru-RU" b="1" dirty="0" err="1"/>
              <a:t>завдання</a:t>
            </a:r>
            <a:r>
              <a:rPr lang="ru-RU" b="1" dirty="0"/>
              <a:t> уроку: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424936" cy="473388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Char char=""/>
            </a:pPr>
            <a:r>
              <a:rPr lang="ru-RU" b="1" dirty="0" err="1"/>
              <a:t>ознайомитися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поезією</a:t>
            </a:r>
            <a:r>
              <a:rPr lang="ru-RU" dirty="0"/>
              <a:t> </a:t>
            </a:r>
            <a:r>
              <a:rPr lang="ru-RU" dirty="0" err="1"/>
              <a:t>сучасного</a:t>
            </a:r>
            <a:r>
              <a:rPr lang="ru-RU" dirty="0"/>
              <a:t> автора </a:t>
            </a:r>
            <a:r>
              <a:rPr lang="ru-RU" dirty="0" err="1"/>
              <a:t>І.Павлюка</a:t>
            </a:r>
            <a:r>
              <a:rPr lang="ru-RU" dirty="0"/>
              <a:t>; </a:t>
            </a:r>
          </a:p>
          <a:p>
            <a:pPr>
              <a:buFont typeface="Wingdings 2" pitchFamily="18" charset="2"/>
              <a:buChar char=""/>
            </a:pPr>
            <a:r>
              <a:rPr lang="ru-RU" b="1" dirty="0" err="1"/>
              <a:t>розкрити</a:t>
            </a:r>
            <a:r>
              <a:rPr lang="ru-RU" dirty="0"/>
              <a:t> </a:t>
            </a:r>
            <a:r>
              <a:rPr lang="ru-RU" dirty="0" err="1"/>
              <a:t>ідейно-образний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твору</a:t>
            </a:r>
            <a:r>
              <a:rPr lang="ru-RU" dirty="0"/>
              <a:t>, </a:t>
            </a:r>
            <a:r>
              <a:rPr lang="ru-RU" dirty="0" err="1"/>
              <a:t>поетичність</a:t>
            </a:r>
            <a:r>
              <a:rPr lang="ru-RU" dirty="0"/>
              <a:t> </a:t>
            </a:r>
            <a:r>
              <a:rPr lang="ru-RU" dirty="0" err="1"/>
              <a:t>образів</a:t>
            </a:r>
            <a:r>
              <a:rPr lang="ru-RU" dirty="0"/>
              <a:t>; </a:t>
            </a:r>
          </a:p>
          <a:p>
            <a:pPr>
              <a:buFont typeface="Wingdings 2" pitchFamily="18" charset="2"/>
              <a:buChar char=""/>
            </a:pPr>
            <a:r>
              <a:rPr lang="ru-RU" b="1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образне</a:t>
            </a:r>
            <a:r>
              <a:rPr lang="ru-RU" dirty="0"/>
              <a:t> та </a:t>
            </a:r>
            <a:r>
              <a:rPr lang="ru-RU" dirty="0" err="1"/>
              <a:t>аналітичне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r>
              <a:rPr lang="ru-RU" dirty="0"/>
              <a:t>, </a:t>
            </a:r>
            <a:r>
              <a:rPr lang="ru-RU" dirty="0" err="1"/>
              <a:t>навички</a:t>
            </a:r>
            <a:r>
              <a:rPr lang="ru-RU" dirty="0"/>
              <a:t> </a:t>
            </a:r>
            <a:r>
              <a:rPr lang="ru-RU" dirty="0" err="1"/>
              <a:t>виразного</a:t>
            </a:r>
            <a:r>
              <a:rPr lang="ru-RU" dirty="0"/>
              <a:t>, </a:t>
            </a:r>
            <a:r>
              <a:rPr lang="ru-RU" dirty="0" err="1"/>
              <a:t>вдумливого</a:t>
            </a:r>
            <a:r>
              <a:rPr lang="ru-RU" dirty="0"/>
              <a:t> </a:t>
            </a:r>
            <a:r>
              <a:rPr lang="ru-RU" dirty="0" err="1"/>
              <a:t>читання</a:t>
            </a:r>
            <a:r>
              <a:rPr lang="ru-RU" dirty="0"/>
              <a:t> </a:t>
            </a:r>
            <a:r>
              <a:rPr lang="ru-RU" dirty="0" err="1"/>
              <a:t>ліричного</a:t>
            </a:r>
            <a:r>
              <a:rPr lang="ru-RU" dirty="0"/>
              <a:t> </a:t>
            </a:r>
            <a:r>
              <a:rPr lang="ru-RU" dirty="0" err="1"/>
              <a:t>твору</a:t>
            </a:r>
            <a:r>
              <a:rPr lang="ru-RU" dirty="0"/>
              <a:t>, </a:t>
            </a: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висловлювати</a:t>
            </a:r>
            <a:r>
              <a:rPr lang="ru-RU" dirty="0"/>
              <a:t> </a:t>
            </a:r>
            <a:r>
              <a:rPr lang="ru-RU" dirty="0" err="1"/>
              <a:t>судження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приводу </a:t>
            </a:r>
            <a:r>
              <a:rPr lang="ru-RU" dirty="0" err="1"/>
              <a:t>прочитаної</a:t>
            </a:r>
            <a:r>
              <a:rPr lang="ru-RU" dirty="0"/>
              <a:t> </a:t>
            </a:r>
            <a:r>
              <a:rPr lang="ru-RU" dirty="0" err="1"/>
              <a:t>поезії</a:t>
            </a:r>
            <a:r>
              <a:rPr lang="ru-RU" dirty="0"/>
              <a:t>; </a:t>
            </a:r>
          </a:p>
          <a:p>
            <a:pPr>
              <a:buFont typeface="Wingdings 2" pitchFamily="18" charset="2"/>
              <a:buChar char=""/>
            </a:pPr>
            <a:r>
              <a:rPr lang="ru-RU" b="1" dirty="0" err="1"/>
              <a:t>формувати</a:t>
            </a:r>
            <a:r>
              <a:rPr lang="ru-RU" dirty="0"/>
              <a:t> </a:t>
            </a:r>
            <a:r>
              <a:rPr lang="ru-RU" dirty="0" err="1"/>
              <a:t>самостверджуючу</a:t>
            </a:r>
            <a:r>
              <a:rPr lang="ru-RU" dirty="0"/>
              <a:t> </a:t>
            </a:r>
            <a:r>
              <a:rPr lang="ru-RU" dirty="0" err="1"/>
              <a:t>життєву</a:t>
            </a:r>
            <a:r>
              <a:rPr lang="ru-RU" dirty="0"/>
              <a:t> </a:t>
            </a:r>
            <a:r>
              <a:rPr lang="ru-RU" dirty="0" err="1"/>
              <a:t>позицію</a:t>
            </a:r>
            <a:r>
              <a:rPr lang="ru-RU" dirty="0"/>
              <a:t>, </a:t>
            </a:r>
            <a:r>
              <a:rPr lang="ru-RU" dirty="0" err="1"/>
              <a:t>естетичні</a:t>
            </a:r>
            <a:r>
              <a:rPr lang="ru-RU" dirty="0"/>
              <a:t> </a:t>
            </a:r>
            <a:r>
              <a:rPr lang="ru-RU" dirty="0" err="1"/>
              <a:t>смаки</a:t>
            </a:r>
            <a:r>
              <a:rPr lang="ru-RU" dirty="0"/>
              <a:t>, </a:t>
            </a: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відчувати</a:t>
            </a:r>
            <a:r>
              <a:rPr lang="ru-RU" dirty="0"/>
              <a:t> </a:t>
            </a:r>
            <a:r>
              <a:rPr lang="ru-RU" dirty="0" err="1"/>
              <a:t>й</a:t>
            </a:r>
            <a:r>
              <a:rPr lang="ru-RU" dirty="0"/>
              <a:t> </a:t>
            </a:r>
            <a:r>
              <a:rPr lang="ru-RU" dirty="0" err="1"/>
              <a:t>бачити</a:t>
            </a:r>
            <a:r>
              <a:rPr lang="ru-RU" dirty="0"/>
              <a:t> красу </a:t>
            </a:r>
            <a:r>
              <a:rPr lang="ru-RU" dirty="0" err="1"/>
              <a:t>довкілля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052736"/>
            <a:ext cx="4546848" cy="43891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dirty="0"/>
              <a:t>	Ігор Павлюк – справжній поет. Неподібний до нікого з теперішніх великих. Національний і космічний. Дуже любить життя веселе, але при тому бачить кінець усього сущого. Поезія Павлюка має всі дані для того, щоб її читали багатьма мовами в Європі. </a:t>
            </a:r>
            <a:endParaRPr lang="ru-RU" dirty="0"/>
          </a:p>
          <a:p>
            <a:pPr>
              <a:buNone/>
            </a:pPr>
            <a:r>
              <a:rPr lang="uk-UA" dirty="0"/>
              <a:t>			Дмитро Павличко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10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2880320" cy="432047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5904656" cy="58326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/>
              <a:t>	         </a:t>
            </a:r>
            <a:r>
              <a:rPr lang="uk-UA" b="1" dirty="0"/>
              <a:t>Ігор Зиновійович Павлюк </a:t>
            </a:r>
            <a:r>
              <a:rPr lang="uk-UA" dirty="0"/>
              <a:t>народився 1 січня 1967 в селі </a:t>
            </a:r>
            <a:r>
              <a:rPr lang="uk-UA" dirty="0" err="1"/>
              <a:t>Ужова</a:t>
            </a:r>
            <a:r>
              <a:rPr lang="uk-UA" dirty="0"/>
              <a:t> </a:t>
            </a:r>
            <a:r>
              <a:rPr lang="uk-UA" dirty="0" err="1"/>
              <a:t>Рожищенського</a:t>
            </a:r>
            <a:r>
              <a:rPr lang="uk-UA" dirty="0"/>
              <a:t> району на Волині. Через десять днів після його народження померла мама. Виховувався у діда й баби по материнській лінії.</a:t>
            </a:r>
            <a:endParaRPr lang="ru-RU" dirty="0"/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/>
              <a:t>	         Закінчив із золотою медаллю середню школу. Вчився у Ленінградському вищому військовому інженерно-будівельному училищі, яке скандально залишив на другому курсі, коли почав писати вірші, за що був покараний засланням у Забайкальську тайгу — будувати автомобільну дорогу</a:t>
            </a:r>
            <a:endParaRPr lang="ru-RU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pic>
        <p:nvPicPr>
          <p:cNvPr id="2355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32656"/>
            <a:ext cx="2649149" cy="381642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5266928" cy="4389120"/>
          </a:xfrm>
        </p:spPr>
        <p:txBody>
          <a:bodyPr/>
          <a:lstStyle/>
          <a:p>
            <a:pPr>
              <a:buNone/>
            </a:pPr>
            <a:r>
              <a:rPr lang="uk-UA" dirty="0"/>
              <a:t>	         Першою книгою поета стала збірка </a:t>
            </a:r>
            <a:r>
              <a:rPr lang="uk-UA" b="1" dirty="0" err="1">
                <a:solidFill>
                  <a:srgbClr val="0070C0"/>
                </a:solidFill>
              </a:rPr>
              <a:t>“Острови</a:t>
            </a:r>
            <a:r>
              <a:rPr lang="uk-UA" b="1" dirty="0">
                <a:solidFill>
                  <a:srgbClr val="0070C0"/>
                </a:solidFill>
              </a:rPr>
              <a:t> </a:t>
            </a:r>
            <a:r>
              <a:rPr lang="uk-UA" b="1" dirty="0" err="1">
                <a:solidFill>
                  <a:srgbClr val="0070C0"/>
                </a:solidFill>
              </a:rPr>
              <a:t>юності”</a:t>
            </a:r>
            <a:endParaRPr lang="uk-UA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uk-UA" dirty="0"/>
              <a:t>	         За книжку </a:t>
            </a:r>
            <a:r>
              <a:rPr lang="uk-UA" b="1" dirty="0" err="1">
                <a:solidFill>
                  <a:srgbClr val="0070C0"/>
                </a:solidFill>
              </a:rPr>
              <a:t>“Політ</a:t>
            </a:r>
            <a:r>
              <a:rPr lang="uk-UA" b="1" dirty="0">
                <a:solidFill>
                  <a:srgbClr val="0070C0"/>
                </a:solidFill>
              </a:rPr>
              <a:t> над Чорним </a:t>
            </a:r>
            <a:r>
              <a:rPr lang="uk-UA" b="1" dirty="0" err="1">
                <a:solidFill>
                  <a:srgbClr val="0070C0"/>
                </a:solidFill>
              </a:rPr>
              <a:t>морем”</a:t>
            </a:r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/>
              <a:t>у 2015 році здобув міжнародну відзнаку у Великобританії</a:t>
            </a:r>
            <a:endParaRPr lang="ru-RU" dirty="0"/>
          </a:p>
        </p:txBody>
      </p:sp>
      <p:pic>
        <p:nvPicPr>
          <p:cNvPr id="4" name="Picture 12" descr="Картинки по запросу ігор павлюк Острови юност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84868"/>
            <a:ext cx="2088232" cy="3404725"/>
          </a:xfrm>
          <a:prstGeom prst="rect">
            <a:avLst/>
          </a:prstGeom>
          <a:noFill/>
        </p:spPr>
      </p:pic>
      <p:pic>
        <p:nvPicPr>
          <p:cNvPr id="5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pic>
        <p:nvPicPr>
          <p:cNvPr id="6" name="Picture 6" descr="Картинки по запросу ігор павлюк політ над чорним морем чита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9958" y="3501008"/>
            <a:ext cx="2164290" cy="306448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4536504" cy="56166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		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вірші</a:t>
            </a:r>
            <a:r>
              <a:rPr lang="ru-RU" dirty="0"/>
              <a:t>                І. </a:t>
            </a:r>
            <a:r>
              <a:rPr lang="ru-RU" dirty="0" err="1"/>
              <a:t>Павлюка</a:t>
            </a:r>
            <a:r>
              <a:rPr lang="ru-RU" dirty="0"/>
              <a:t> стали </a:t>
            </a:r>
            <a:r>
              <a:rPr lang="ru-RU" dirty="0" err="1"/>
              <a:t>піснями</a:t>
            </a:r>
            <a:r>
              <a:rPr lang="ru-RU" dirty="0"/>
              <a:t>. 2004 р. </a:t>
            </a:r>
            <a:r>
              <a:rPr lang="ru-RU" dirty="0" err="1"/>
              <a:t>вийшов</a:t>
            </a:r>
            <a:r>
              <a:rPr lang="ru-RU" dirty="0"/>
              <a:t> компакт-диск «</a:t>
            </a:r>
            <a:r>
              <a:rPr lang="ru-RU" dirty="0" err="1"/>
              <a:t>Лірика</a:t>
            </a:r>
            <a:r>
              <a:rPr lang="ru-RU" dirty="0"/>
              <a:t>...» — </a:t>
            </a:r>
            <a:r>
              <a:rPr lang="ru-RU" dirty="0" err="1"/>
              <a:t>вірші</a:t>
            </a:r>
            <a:r>
              <a:rPr lang="ru-RU" dirty="0"/>
              <a:t>    І. </a:t>
            </a:r>
            <a:r>
              <a:rPr lang="ru-RU" dirty="0" err="1"/>
              <a:t>Павлюка</a:t>
            </a:r>
            <a:r>
              <a:rPr lang="ru-RU" dirty="0"/>
              <a:t> у </a:t>
            </a:r>
            <a:r>
              <a:rPr lang="ru-RU" dirty="0" err="1"/>
              <a:t>виконанні</a:t>
            </a:r>
            <a:r>
              <a:rPr lang="ru-RU" dirty="0"/>
              <a:t> народного артиста </a:t>
            </a:r>
            <a:r>
              <a:rPr lang="ru-RU" dirty="0" err="1"/>
              <a:t>України</a:t>
            </a:r>
            <a:r>
              <a:rPr lang="ru-RU" dirty="0"/>
              <a:t> С. </a:t>
            </a:r>
            <a:r>
              <a:rPr lang="ru-RU" dirty="0" err="1"/>
              <a:t>Максимчука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		За </a:t>
            </a:r>
            <a:r>
              <a:rPr lang="ru-RU" dirty="0" err="1"/>
              <a:t>композиціями</a:t>
            </a:r>
            <a:r>
              <a:rPr lang="ru-RU" dirty="0"/>
              <a:t> </a:t>
            </a:r>
            <a:r>
              <a:rPr lang="ru-RU" dirty="0" err="1"/>
              <a:t>віршів</a:t>
            </a:r>
            <a:r>
              <a:rPr lang="ru-RU" dirty="0"/>
              <a:t> І. </a:t>
            </a:r>
            <a:r>
              <a:rPr lang="ru-RU" dirty="0" err="1"/>
              <a:t>Павлюка</a:t>
            </a:r>
            <a:r>
              <a:rPr lang="ru-RU" dirty="0"/>
              <a:t> створено </a:t>
            </a:r>
            <a:r>
              <a:rPr lang="ru-RU" dirty="0" err="1"/>
              <a:t>театральні</a:t>
            </a:r>
            <a:r>
              <a:rPr lang="ru-RU" dirty="0"/>
              <a:t> постановки.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п’єсу</a:t>
            </a:r>
            <a:r>
              <a:rPr lang="ru-RU" dirty="0"/>
              <a:t> «Вертеп» ставить </a:t>
            </a:r>
            <a:r>
              <a:rPr lang="ru-RU" dirty="0" err="1"/>
              <a:t>Львівський</a:t>
            </a:r>
            <a:r>
              <a:rPr lang="ru-RU" dirty="0"/>
              <a:t> </a:t>
            </a:r>
            <a:r>
              <a:rPr lang="ru-RU" dirty="0" err="1"/>
              <a:t>драматичний</a:t>
            </a:r>
            <a:r>
              <a:rPr lang="ru-RU" dirty="0"/>
              <a:t> театр </a:t>
            </a:r>
            <a:r>
              <a:rPr lang="ru-RU" dirty="0" err="1"/>
              <a:t>імені</a:t>
            </a:r>
            <a:r>
              <a:rPr lang="ru-RU" dirty="0"/>
              <a:t> </a:t>
            </a:r>
            <a:r>
              <a:rPr lang="ru-RU" dirty="0" err="1"/>
              <a:t>Лесі</a:t>
            </a:r>
            <a:r>
              <a:rPr lang="ru-RU" dirty="0"/>
              <a:t> </a:t>
            </a:r>
            <a:r>
              <a:rPr lang="ru-RU" dirty="0" err="1"/>
              <a:t>Українки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2530" name="AutoShape 2" descr="Картинки по запросу ігор павлюк Україна в дим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4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052736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5112568" cy="4389120"/>
          </a:xfrm>
        </p:spPr>
        <p:txBody>
          <a:bodyPr/>
          <a:lstStyle/>
          <a:p>
            <a:pPr>
              <a:buNone/>
            </a:pPr>
            <a:r>
              <a:rPr lang="ru-RU" dirty="0"/>
              <a:t>	         </a:t>
            </a:r>
            <a:r>
              <a:rPr lang="ru-RU" dirty="0" err="1"/>
              <a:t>Його</a:t>
            </a:r>
            <a:r>
              <a:rPr lang="ru-RU" dirty="0"/>
              <a:t> твори </a:t>
            </a:r>
            <a:r>
              <a:rPr lang="ru-RU" dirty="0" err="1"/>
              <a:t>перекладені</a:t>
            </a:r>
            <a:r>
              <a:rPr lang="ru-RU" dirty="0"/>
              <a:t> </a:t>
            </a:r>
            <a:r>
              <a:rPr lang="ru-RU" dirty="0" err="1"/>
              <a:t>російською</a:t>
            </a:r>
            <a:r>
              <a:rPr lang="ru-RU" dirty="0"/>
              <a:t>, </a:t>
            </a:r>
            <a:r>
              <a:rPr lang="ru-RU" dirty="0" err="1"/>
              <a:t>білоруською</a:t>
            </a:r>
            <a:r>
              <a:rPr lang="ru-RU" dirty="0"/>
              <a:t>, </a:t>
            </a:r>
            <a:r>
              <a:rPr lang="ru-RU" dirty="0" err="1"/>
              <a:t>польською</a:t>
            </a:r>
            <a:r>
              <a:rPr lang="ru-RU" dirty="0"/>
              <a:t>, </a:t>
            </a:r>
            <a:r>
              <a:rPr lang="ru-RU" dirty="0" err="1"/>
              <a:t>англійською</a:t>
            </a:r>
            <a:r>
              <a:rPr lang="ru-RU" dirty="0"/>
              <a:t>, </a:t>
            </a:r>
            <a:r>
              <a:rPr lang="ru-RU" dirty="0" err="1"/>
              <a:t>латиською</a:t>
            </a:r>
            <a:r>
              <a:rPr lang="ru-RU" dirty="0"/>
              <a:t>, </a:t>
            </a:r>
            <a:r>
              <a:rPr lang="ru-RU" dirty="0" err="1"/>
              <a:t>японською</a:t>
            </a:r>
            <a:r>
              <a:rPr lang="ru-RU" dirty="0"/>
              <a:t> та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мовами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	          Книга </a:t>
            </a:r>
            <a:r>
              <a:rPr lang="ru-RU" dirty="0" err="1"/>
              <a:t>лірики</a:t>
            </a:r>
            <a:r>
              <a:rPr lang="ru-RU" dirty="0"/>
              <a:t> </a:t>
            </a:r>
            <a:r>
              <a:rPr lang="ru-RU" dirty="0" err="1"/>
              <a:t>Ігоря</a:t>
            </a:r>
            <a:r>
              <a:rPr lang="ru-RU" dirty="0"/>
              <a:t> </a:t>
            </a:r>
            <a:r>
              <a:rPr lang="ru-RU" dirty="0" err="1"/>
              <a:t>Павлюка</a:t>
            </a:r>
            <a:r>
              <a:rPr lang="ru-RU" dirty="0"/>
              <a:t> «</a:t>
            </a:r>
            <a:r>
              <a:rPr lang="ru-RU" dirty="0" err="1"/>
              <a:t>Україна</a:t>
            </a:r>
            <a:r>
              <a:rPr lang="ru-RU" dirty="0"/>
              <a:t> в </a:t>
            </a:r>
            <a:r>
              <a:rPr lang="ru-RU" dirty="0" err="1"/>
              <a:t>диму</a:t>
            </a:r>
            <a:r>
              <a:rPr lang="ru-RU" dirty="0"/>
              <a:t>» стала книгою року в </a:t>
            </a:r>
            <a:r>
              <a:rPr lang="ru-RU" dirty="0" err="1"/>
              <a:t>Україні</a:t>
            </a:r>
            <a:r>
              <a:rPr lang="ru-RU" dirty="0"/>
              <a:t> (2009).</a:t>
            </a:r>
          </a:p>
          <a:p>
            <a:endParaRPr lang="ru-RU" dirty="0"/>
          </a:p>
        </p:txBody>
      </p:sp>
      <p:pic>
        <p:nvPicPr>
          <p:cNvPr id="4" name="Picture 4" descr="Картинки по запросу ігор павлюк Україна в дим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692696"/>
            <a:ext cx="2977840" cy="4104456"/>
          </a:xfrm>
          <a:prstGeom prst="rect">
            <a:avLst/>
          </a:prstGeom>
          <a:noFill/>
        </p:spPr>
      </p:pic>
      <p:pic>
        <p:nvPicPr>
          <p:cNvPr id="5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852936"/>
            <a:ext cx="8352928" cy="3789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	        </a:t>
            </a:r>
            <a:r>
              <a:rPr lang="ru-RU" dirty="0" err="1"/>
              <a:t>Нині</a:t>
            </a:r>
            <a:r>
              <a:rPr lang="ru-RU" dirty="0"/>
              <a:t> І. </a:t>
            </a:r>
            <a:r>
              <a:rPr lang="ru-RU" dirty="0" err="1"/>
              <a:t>Павлюк</a:t>
            </a:r>
            <a:r>
              <a:rPr lang="ru-RU" dirty="0"/>
              <a:t> — старший </a:t>
            </a:r>
            <a:r>
              <a:rPr lang="ru-RU" dirty="0" err="1"/>
              <a:t>науковий</a:t>
            </a:r>
            <a:r>
              <a:rPr lang="ru-RU" dirty="0"/>
              <a:t> </a:t>
            </a:r>
            <a:r>
              <a:rPr lang="ru-RU" dirty="0" err="1"/>
              <a:t>співробітник</a:t>
            </a:r>
            <a:r>
              <a:rPr lang="ru-RU" dirty="0"/>
              <a:t>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 </a:t>
            </a:r>
            <a:r>
              <a:rPr lang="en-US" dirty="0"/>
              <a:t>XX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Інституту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 </a:t>
            </a:r>
            <a:r>
              <a:rPr lang="ru-RU" dirty="0" err="1"/>
              <a:t>ім</a:t>
            </a:r>
            <a:r>
              <a:rPr lang="ru-RU" dirty="0"/>
              <a:t>. Т. </a:t>
            </a:r>
            <a:r>
              <a:rPr lang="ru-RU" dirty="0" err="1"/>
              <a:t>Шевченка</a:t>
            </a:r>
            <a:r>
              <a:rPr lang="ru-RU" dirty="0"/>
              <a:t> НАН </a:t>
            </a:r>
            <a:r>
              <a:rPr lang="ru-RU" dirty="0" err="1"/>
              <a:t>України</a:t>
            </a:r>
            <a:r>
              <a:rPr lang="ru-RU" dirty="0"/>
              <a:t> в м. </a:t>
            </a:r>
            <a:r>
              <a:rPr lang="ru-RU" dirty="0" err="1"/>
              <a:t>Києві</a:t>
            </a:r>
            <a:r>
              <a:rPr lang="ru-RU" dirty="0"/>
              <a:t>, </a:t>
            </a:r>
            <a:r>
              <a:rPr lang="ru-RU" dirty="0" err="1"/>
              <a:t>професор</a:t>
            </a:r>
            <a:r>
              <a:rPr lang="ru-RU" dirty="0"/>
              <a:t> </a:t>
            </a:r>
            <a:r>
              <a:rPr lang="ru-RU" dirty="0" err="1"/>
              <a:t>Львівського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 </a:t>
            </a:r>
            <a:r>
              <a:rPr lang="ru-RU" dirty="0" err="1"/>
              <a:t>ім</a:t>
            </a:r>
            <a:r>
              <a:rPr lang="ru-RU" dirty="0"/>
              <a:t>. І. Франка, член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редколегій</a:t>
            </a:r>
            <a:r>
              <a:rPr lang="ru-RU" dirty="0"/>
              <a:t> </a:t>
            </a:r>
            <a:r>
              <a:rPr lang="ru-RU" dirty="0" err="1"/>
              <a:t>літературно-мистецьких</a:t>
            </a:r>
            <a:r>
              <a:rPr lang="ru-RU" dirty="0"/>
              <a:t> </a:t>
            </a:r>
            <a:r>
              <a:rPr lang="ru-RU" dirty="0" err="1"/>
              <a:t>часописів</a:t>
            </a:r>
            <a:r>
              <a:rPr lang="ru-RU" dirty="0"/>
              <a:t>. Автор </a:t>
            </a:r>
            <a:r>
              <a:rPr lang="ru-RU" dirty="0" err="1"/>
              <a:t>більше</a:t>
            </a:r>
            <a:r>
              <a:rPr lang="ru-RU" dirty="0"/>
              <a:t> 500 </a:t>
            </a:r>
            <a:r>
              <a:rPr lang="ru-RU" dirty="0" err="1"/>
              <a:t>публікацій</a:t>
            </a:r>
            <a:r>
              <a:rPr lang="ru-RU" dirty="0"/>
              <a:t> у </a:t>
            </a:r>
            <a:r>
              <a:rPr lang="ru-RU" dirty="0" err="1"/>
              <a:t>періодиці</a:t>
            </a:r>
            <a:r>
              <a:rPr lang="ru-RU" dirty="0"/>
              <a:t>, </a:t>
            </a:r>
            <a:r>
              <a:rPr lang="ru-RU" dirty="0" err="1"/>
              <a:t>наукових</a:t>
            </a:r>
            <a:r>
              <a:rPr lang="ru-RU" dirty="0"/>
              <a:t> </a:t>
            </a:r>
            <a:r>
              <a:rPr lang="ru-RU" dirty="0" err="1"/>
              <a:t>збірниках</a:t>
            </a:r>
            <a:r>
              <a:rPr lang="ru-RU" dirty="0"/>
              <a:t> та 28 </a:t>
            </a:r>
            <a:r>
              <a:rPr lang="ru-RU" dirty="0" err="1"/>
              <a:t>окремих</a:t>
            </a:r>
            <a:r>
              <a:rPr lang="ru-RU" dirty="0"/>
              <a:t> книг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жанрів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8640"/>
            <a:ext cx="3384376" cy="254135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/>
              <a:t>		</a:t>
            </a:r>
            <a:r>
              <a:rPr lang="ru-RU" dirty="0" err="1"/>
              <a:t>Його</a:t>
            </a:r>
            <a:r>
              <a:rPr lang="ru-RU" dirty="0"/>
              <a:t> перу належать </a:t>
            </a:r>
            <a:r>
              <a:rPr lang="ru-RU" dirty="0" err="1"/>
              <a:t>збірки</a:t>
            </a:r>
            <a:r>
              <a:rPr lang="ru-RU" dirty="0"/>
              <a:t> «</a:t>
            </a:r>
            <a:r>
              <a:rPr lang="ru-RU" dirty="0" err="1"/>
              <a:t>Чоловіче</a:t>
            </a:r>
            <a:r>
              <a:rPr lang="ru-RU" dirty="0"/>
              <a:t> </a:t>
            </a:r>
            <a:r>
              <a:rPr lang="ru-RU" dirty="0" err="1"/>
              <a:t>ворожіння</a:t>
            </a:r>
            <a:r>
              <a:rPr lang="ru-RU" dirty="0"/>
              <a:t>», «</a:t>
            </a:r>
            <a:r>
              <a:rPr lang="ru-RU" dirty="0" err="1"/>
              <a:t>Нетутешній</a:t>
            </a:r>
            <a:r>
              <a:rPr lang="ru-RU" dirty="0"/>
              <a:t> </a:t>
            </a:r>
            <a:r>
              <a:rPr lang="ru-RU" dirty="0" err="1"/>
              <a:t>вітер</a:t>
            </a:r>
            <a:r>
              <a:rPr lang="ru-RU" dirty="0"/>
              <a:t>», «</a:t>
            </a:r>
            <a:r>
              <a:rPr lang="ru-RU" dirty="0" err="1"/>
              <a:t>Стихія</a:t>
            </a:r>
            <a:r>
              <a:rPr lang="ru-RU" dirty="0"/>
              <a:t>», «</a:t>
            </a:r>
            <a:r>
              <a:rPr lang="ru-RU" dirty="0" err="1"/>
              <a:t>Алергія</a:t>
            </a:r>
            <a:r>
              <a:rPr lang="ru-RU" dirty="0"/>
              <a:t> на </a:t>
            </a:r>
            <a:r>
              <a:rPr lang="ru-RU" dirty="0" err="1"/>
              <a:t>вічність</a:t>
            </a:r>
            <a:r>
              <a:rPr lang="ru-RU" dirty="0"/>
              <a:t>», «Стратосфера», «</a:t>
            </a:r>
            <a:r>
              <a:rPr lang="ru-RU" dirty="0" err="1"/>
              <a:t>Гра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битва»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</p:txBody>
      </p:sp>
      <p:pic>
        <p:nvPicPr>
          <p:cNvPr id="6" name="Picture 4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645024"/>
            <a:ext cx="2071809" cy="2952328"/>
          </a:xfrm>
          <a:prstGeom prst="rect">
            <a:avLst/>
          </a:prstGeom>
          <a:noFill/>
        </p:spPr>
      </p:pic>
      <p:pic>
        <p:nvPicPr>
          <p:cNvPr id="7" name="Picture 1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636912"/>
            <a:ext cx="1800200" cy="3105609"/>
          </a:xfrm>
          <a:prstGeom prst="rect">
            <a:avLst/>
          </a:prstGeom>
          <a:noFill/>
        </p:spPr>
      </p:pic>
      <p:pic>
        <p:nvPicPr>
          <p:cNvPr id="1030" name="Picture 6" descr="Картинки по запросу ігор павлюк гра і би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420888"/>
            <a:ext cx="1990725" cy="302895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ігор павлюк нетутешній вітер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564904"/>
            <a:ext cx="1600718" cy="2520280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861048"/>
            <a:ext cx="1657350" cy="27527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852936"/>
            <a:ext cx="8229600" cy="3293720"/>
          </a:xfrm>
        </p:spPr>
        <p:txBody>
          <a:bodyPr/>
          <a:lstStyle/>
          <a:p>
            <a:pPr>
              <a:buNone/>
            </a:pPr>
            <a:r>
              <a:rPr lang="ru-RU" dirty="0"/>
              <a:t> 			І. </a:t>
            </a:r>
            <a:r>
              <a:rPr lang="ru-RU" dirty="0" err="1"/>
              <a:t>Павлюк</a:t>
            </a:r>
            <a:r>
              <a:rPr lang="ru-RU" dirty="0"/>
              <a:t> — доктор наук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комунікацій</a:t>
            </a:r>
            <a:r>
              <a:rPr lang="ru-RU" dirty="0"/>
              <a:t>. Лауреат </a:t>
            </a:r>
            <a:r>
              <a:rPr lang="ru-RU" dirty="0" err="1"/>
              <a:t>Народної</a:t>
            </a:r>
            <a:r>
              <a:rPr lang="ru-RU" dirty="0"/>
              <a:t> </a:t>
            </a:r>
            <a:r>
              <a:rPr lang="ru-RU" dirty="0" err="1"/>
              <a:t>Шевченківської</a:t>
            </a:r>
            <a:r>
              <a:rPr lang="ru-RU" dirty="0"/>
              <a:t> </a:t>
            </a:r>
            <a:r>
              <a:rPr lang="ru-RU" dirty="0" err="1"/>
              <a:t>премії</a:t>
            </a:r>
            <a:r>
              <a:rPr lang="ru-RU" dirty="0"/>
              <a:t>, </a:t>
            </a:r>
            <a:r>
              <a:rPr lang="ru-RU" dirty="0" err="1"/>
              <a:t>Всеукраїнських</a:t>
            </a:r>
            <a:r>
              <a:rPr lang="ru-RU" dirty="0"/>
              <a:t> </a:t>
            </a:r>
            <a:r>
              <a:rPr lang="ru-RU" dirty="0" err="1"/>
              <a:t>літературних</a:t>
            </a:r>
            <a:r>
              <a:rPr lang="ru-RU" dirty="0"/>
              <a:t> </a:t>
            </a:r>
            <a:r>
              <a:rPr lang="ru-RU" dirty="0" err="1"/>
              <a:t>премій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 Василя </a:t>
            </a:r>
            <a:r>
              <a:rPr lang="ru-RU" dirty="0" err="1"/>
              <a:t>Симоненка</a:t>
            </a:r>
            <a:r>
              <a:rPr lang="ru-RU" dirty="0"/>
              <a:t>, </a:t>
            </a:r>
            <a:r>
              <a:rPr lang="ru-RU" dirty="0" err="1"/>
              <a:t>імені</a:t>
            </a:r>
            <a:r>
              <a:rPr lang="ru-RU" dirty="0"/>
              <a:t> Бориса </a:t>
            </a:r>
            <a:r>
              <a:rPr lang="ru-RU" dirty="0" err="1"/>
              <a:t>Нечерди</a:t>
            </a:r>
            <a:r>
              <a:rPr lang="ru-RU" dirty="0"/>
              <a:t>, </a:t>
            </a:r>
            <a:r>
              <a:rPr lang="ru-RU" dirty="0" err="1"/>
              <a:t>імені</a:t>
            </a:r>
            <a:r>
              <a:rPr lang="ru-RU" dirty="0"/>
              <a:t> </a:t>
            </a:r>
            <a:r>
              <a:rPr lang="ru-RU" dirty="0" err="1"/>
              <a:t>Маркіяна</a:t>
            </a:r>
            <a:r>
              <a:rPr lang="ru-RU" dirty="0"/>
              <a:t> Шашкевича, </a:t>
            </a:r>
            <a:r>
              <a:rPr lang="ru-RU" dirty="0" err="1"/>
              <a:t>імені</a:t>
            </a:r>
            <a:r>
              <a:rPr lang="ru-RU" dirty="0"/>
              <a:t> </a:t>
            </a:r>
            <a:r>
              <a:rPr lang="ru-RU" dirty="0" err="1"/>
              <a:t>Григорія</a:t>
            </a:r>
            <a:r>
              <a:rPr lang="ru-RU" dirty="0"/>
              <a:t> Сковороди, </a:t>
            </a:r>
            <a:r>
              <a:rPr lang="ru-RU" dirty="0" err="1"/>
              <a:t>Міжнародної</a:t>
            </a:r>
            <a:r>
              <a:rPr lang="ru-RU" dirty="0"/>
              <a:t> </a:t>
            </a:r>
            <a:r>
              <a:rPr lang="ru-RU" dirty="0" err="1"/>
              <a:t>літературної</a:t>
            </a:r>
            <a:r>
              <a:rPr lang="ru-RU" dirty="0"/>
              <a:t> </a:t>
            </a:r>
            <a:r>
              <a:rPr lang="ru-RU" dirty="0" err="1"/>
              <a:t>премії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 </a:t>
            </a:r>
            <a:r>
              <a:rPr lang="ru-RU" dirty="0" err="1"/>
              <a:t>Миколи</a:t>
            </a:r>
            <a:r>
              <a:rPr lang="ru-RU" dirty="0"/>
              <a:t> Гоголя «</a:t>
            </a:r>
            <a:r>
              <a:rPr lang="ru-RU" dirty="0" err="1"/>
              <a:t>Тріумф</a:t>
            </a:r>
            <a:r>
              <a:rPr lang="ru-RU" dirty="0"/>
              <a:t>».</a:t>
            </a:r>
          </a:p>
        </p:txBody>
      </p:sp>
      <p:pic>
        <p:nvPicPr>
          <p:cNvPr id="25606" name="Picture 6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88640"/>
            <a:ext cx="3600400" cy="2390891"/>
          </a:xfrm>
          <a:prstGeom prst="rect">
            <a:avLst/>
          </a:prstGeom>
          <a:noFill/>
        </p:spPr>
      </p:pic>
      <p:pic>
        <p:nvPicPr>
          <p:cNvPr id="8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uk-UA" b="1" dirty="0"/>
              <a:t>Письменники про поета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7859216" cy="4839816"/>
          </a:xfrm>
        </p:spPr>
        <p:txBody>
          <a:bodyPr>
            <a:normAutofit/>
          </a:bodyPr>
          <a:lstStyle/>
          <a:p>
            <a:r>
              <a:rPr lang="ru-RU" dirty="0"/>
              <a:t>«</a:t>
            </a:r>
            <a:r>
              <a:rPr lang="ru-RU" dirty="0" err="1"/>
              <a:t>Ігор</a:t>
            </a:r>
            <a:r>
              <a:rPr lang="ru-RU" dirty="0"/>
              <a:t> </a:t>
            </a:r>
            <a:r>
              <a:rPr lang="ru-RU" dirty="0" err="1"/>
              <a:t>Павлюк</a:t>
            </a:r>
            <a:r>
              <a:rPr lang="ru-RU" dirty="0"/>
              <a:t> — поет, у </a:t>
            </a:r>
            <a:r>
              <a:rPr lang="ru-RU" dirty="0" err="1"/>
              <a:t>якого</a:t>
            </a:r>
            <a:r>
              <a:rPr lang="ru-RU" dirty="0"/>
              <a:t> нема зазору </a:t>
            </a:r>
            <a:r>
              <a:rPr lang="ru-RU" dirty="0" err="1"/>
              <a:t>між</a:t>
            </a:r>
            <a:r>
              <a:rPr lang="ru-RU" dirty="0"/>
              <a:t> словом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серцем</a:t>
            </a:r>
            <a:r>
              <a:rPr lang="ru-RU" dirty="0"/>
              <a:t>». (</a:t>
            </a:r>
            <a:r>
              <a:rPr lang="ru-RU" dirty="0" err="1"/>
              <a:t>Микола</a:t>
            </a:r>
            <a:r>
              <a:rPr lang="ru-RU" dirty="0"/>
              <a:t> </a:t>
            </a:r>
            <a:r>
              <a:rPr lang="ru-RU" dirty="0" err="1"/>
              <a:t>Вінграновський</a:t>
            </a:r>
            <a:r>
              <a:rPr lang="ru-RU" dirty="0"/>
              <a:t>)</a:t>
            </a:r>
          </a:p>
          <a:p>
            <a:r>
              <a:rPr lang="ru-RU" dirty="0"/>
              <a:t>«А </a:t>
            </a:r>
            <a:r>
              <a:rPr lang="ru-RU" dirty="0" err="1"/>
              <a:t>тим</a:t>
            </a:r>
            <a:r>
              <a:rPr lang="ru-RU" dirty="0"/>
              <a:t> часом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Божим</a:t>
            </a:r>
            <a:r>
              <a:rPr lang="ru-RU" dirty="0"/>
              <a:t> деревом </a:t>
            </a:r>
            <a:r>
              <a:rPr lang="ru-RU" dirty="0" err="1"/>
              <a:t>полину</a:t>
            </a:r>
            <a:r>
              <a:rPr lang="ru-RU" dirty="0"/>
              <a:t> в очах ходить </a:t>
            </a:r>
            <a:r>
              <a:rPr lang="ru-RU" dirty="0" err="1"/>
              <a:t>світом</a:t>
            </a:r>
            <a:r>
              <a:rPr lang="ru-RU" dirty="0"/>
              <a:t> поет </a:t>
            </a:r>
            <a:r>
              <a:rPr lang="ru-RU" dirty="0" err="1"/>
              <a:t>надприродної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переживання</a:t>
            </a:r>
            <a:r>
              <a:rPr lang="ru-RU" dirty="0"/>
              <a:t>... З такою </a:t>
            </a:r>
            <a:r>
              <a:rPr lang="ru-RU" dirty="0" err="1"/>
              <a:t>душею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на зорях </a:t>
            </a:r>
            <a:r>
              <a:rPr lang="ru-RU" dirty="0" err="1"/>
              <a:t>привітають</a:t>
            </a:r>
            <a:r>
              <a:rPr lang="ru-RU" dirty="0"/>
              <a:t>». (</a:t>
            </a:r>
            <a:r>
              <a:rPr lang="ru-RU" dirty="0" err="1"/>
              <a:t>Валерій</a:t>
            </a:r>
            <a:r>
              <a:rPr lang="ru-RU" dirty="0"/>
              <a:t> </a:t>
            </a:r>
            <a:r>
              <a:rPr lang="ru-RU" dirty="0" err="1"/>
              <a:t>Ілля</a:t>
            </a:r>
            <a:r>
              <a:rPr lang="ru-RU" dirty="0"/>
              <a:t>)</a:t>
            </a:r>
          </a:p>
          <a:p>
            <a:r>
              <a:rPr lang="ru-RU" dirty="0"/>
              <a:t>«</a:t>
            </a:r>
            <a:r>
              <a:rPr lang="ru-RU" dirty="0" err="1"/>
              <a:t>Ігор</a:t>
            </a:r>
            <a:r>
              <a:rPr lang="ru-RU" dirty="0"/>
              <a:t> </a:t>
            </a:r>
            <a:r>
              <a:rPr lang="ru-RU" dirty="0" err="1"/>
              <a:t>Павлюк</a:t>
            </a:r>
            <a:r>
              <a:rPr lang="ru-RU" dirty="0"/>
              <a:t> — поет </a:t>
            </a:r>
            <a:r>
              <a:rPr lang="ru-RU" dirty="0" err="1"/>
              <a:t>невичерпної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, в </a:t>
            </a:r>
            <a:r>
              <a:rPr lang="ru-RU" dirty="0" err="1"/>
              <a:t>таємничій</a:t>
            </a:r>
            <a:r>
              <a:rPr lang="ru-RU" dirty="0"/>
              <a:t> </a:t>
            </a:r>
            <a:r>
              <a:rPr lang="ru-RU" dirty="0" err="1"/>
              <a:t>поліській</a:t>
            </a:r>
            <a:r>
              <a:rPr lang="ru-RU" dirty="0"/>
              <a:t> </a:t>
            </a:r>
            <a:r>
              <a:rPr lang="ru-RU" dirty="0" err="1"/>
              <a:t>душі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дивним</a:t>
            </a:r>
            <a:r>
              <a:rPr lang="ru-RU" dirty="0"/>
              <a:t>,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містичним</a:t>
            </a:r>
            <a:r>
              <a:rPr lang="ru-RU" dirty="0"/>
              <a:t> чином </a:t>
            </a:r>
            <a:r>
              <a:rPr lang="ru-RU" dirty="0" err="1"/>
              <a:t>відлунюють</a:t>
            </a:r>
            <a:r>
              <a:rPr lang="ru-RU" dirty="0"/>
              <a:t> </a:t>
            </a:r>
            <a:r>
              <a:rPr lang="ru-RU" dirty="0" err="1"/>
              <a:t>буйні</a:t>
            </a:r>
            <a:r>
              <a:rPr lang="ru-RU" dirty="0"/>
              <a:t> </a:t>
            </a:r>
            <a:r>
              <a:rPr lang="ru-RU" dirty="0" err="1"/>
              <a:t>степові</a:t>
            </a:r>
            <a:r>
              <a:rPr lang="ru-RU" dirty="0"/>
              <a:t> голоси </a:t>
            </a:r>
            <a:r>
              <a:rPr lang="ru-RU" dirty="0" err="1"/>
              <a:t>незабутніх</a:t>
            </a:r>
            <a:r>
              <a:rPr lang="ru-RU" dirty="0"/>
              <a:t> </a:t>
            </a:r>
            <a:r>
              <a:rPr lang="ru-RU" dirty="0" err="1"/>
              <a:t>Миколи</a:t>
            </a:r>
            <a:r>
              <a:rPr lang="ru-RU" dirty="0"/>
              <a:t> </a:t>
            </a:r>
            <a:r>
              <a:rPr lang="ru-RU" dirty="0" err="1"/>
              <a:t>Вінграновського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Валерія</a:t>
            </a:r>
            <a:r>
              <a:rPr lang="ru-RU" dirty="0"/>
              <a:t> </a:t>
            </a:r>
            <a:r>
              <a:rPr lang="ru-RU" dirty="0" err="1"/>
              <a:t>Іллі</a:t>
            </a:r>
            <a:r>
              <a:rPr lang="ru-RU" dirty="0"/>
              <a:t>». (</a:t>
            </a:r>
            <a:r>
              <a:rPr lang="ru-RU" dirty="0" err="1"/>
              <a:t>Павло</a:t>
            </a:r>
            <a:r>
              <a:rPr lang="ru-RU" dirty="0"/>
              <a:t> </a:t>
            </a:r>
            <a:r>
              <a:rPr lang="ru-RU" dirty="0" err="1"/>
              <a:t>Загребельний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uk-UA" b="1" dirty="0"/>
              <a:t>Поетична хвилинка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556792"/>
            <a:ext cx="5277272" cy="7734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>
                <a:solidFill>
                  <a:srgbClr val="C00000"/>
                </a:solidFill>
              </a:rPr>
              <a:t>Д</a:t>
            </a:r>
            <a:r>
              <a:rPr lang="uk-UA" sz="4000" b="1" dirty="0" err="1">
                <a:solidFill>
                  <a:srgbClr val="C00000"/>
                </a:solidFill>
              </a:rPr>
              <a:t>івчинка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100" name="AutoShape 4" descr="Картинки по запросу ігор павлюк дівч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780928"/>
            <a:ext cx="5355708" cy="3312368"/>
          </a:xfrm>
          <a:prstGeom prst="rect">
            <a:avLst/>
          </a:prstGeom>
          <a:noFill/>
        </p:spPr>
      </p:pic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3456384" cy="466100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5256584" cy="1800200"/>
          </a:xfrm>
        </p:spPr>
        <p:txBody>
          <a:bodyPr/>
          <a:lstStyle/>
          <a:p>
            <a:pPr algn="ctr"/>
            <a:r>
              <a:rPr lang="ru-RU" b="1" dirty="0" err="1"/>
              <a:t>Ігор</a:t>
            </a:r>
            <a:r>
              <a:rPr lang="ru-RU" b="1" dirty="0"/>
              <a:t> </a:t>
            </a:r>
            <a:r>
              <a:rPr lang="ru-RU" b="1" dirty="0" err="1"/>
              <a:t>Павлюк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«</a:t>
            </a:r>
            <a:r>
              <a:rPr lang="ru-RU" b="1" dirty="0" err="1"/>
              <a:t>Дівчинка</a:t>
            </a:r>
            <a:r>
              <a:rPr lang="ru-RU" b="1" dirty="0"/>
              <a:t>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Тема:</a:t>
            </a:r>
            <a:r>
              <a:rPr lang="ru-RU" dirty="0"/>
              <a:t> </a:t>
            </a:r>
            <a:r>
              <a:rPr lang="ru-RU" dirty="0" err="1"/>
              <a:t>розповідь</a:t>
            </a:r>
            <a:r>
              <a:rPr lang="ru-RU" dirty="0"/>
              <a:t> про </a:t>
            </a:r>
            <a:r>
              <a:rPr lang="ru-RU" dirty="0" err="1"/>
              <a:t>заплакану</a:t>
            </a:r>
            <a:r>
              <a:rPr lang="ru-RU" dirty="0"/>
              <a:t> </a:t>
            </a:r>
            <a:r>
              <a:rPr lang="ru-RU" dirty="0" err="1"/>
              <a:t>дівчинку</a:t>
            </a:r>
            <a:r>
              <a:rPr lang="ru-RU" dirty="0"/>
              <a:t> на бабусиному </a:t>
            </a:r>
            <a:r>
              <a:rPr lang="ru-RU" dirty="0" err="1"/>
              <a:t>подвір’ї</a:t>
            </a:r>
            <a:r>
              <a:rPr lang="ru-RU" dirty="0"/>
              <a:t>. </a:t>
            </a:r>
          </a:p>
          <a:p>
            <a:r>
              <a:rPr lang="ru-RU" b="1" dirty="0" err="1"/>
              <a:t>Ідея</a:t>
            </a:r>
            <a:r>
              <a:rPr lang="ru-RU" b="1" dirty="0"/>
              <a:t>: </a:t>
            </a:r>
            <a:r>
              <a:rPr lang="ru-RU" dirty="0"/>
              <a:t>автор </a:t>
            </a:r>
            <a:r>
              <a:rPr lang="ru-RU" dirty="0" err="1"/>
              <a:t>показує</a:t>
            </a:r>
            <a:r>
              <a:rPr lang="ru-RU" dirty="0"/>
              <a:t> драму, яка </a:t>
            </a:r>
            <a:r>
              <a:rPr lang="ru-RU" dirty="0" err="1"/>
              <a:t>вирує</a:t>
            </a:r>
            <a:r>
              <a:rPr lang="ru-RU" dirty="0"/>
              <a:t> в </a:t>
            </a:r>
            <a:r>
              <a:rPr lang="ru-RU" dirty="0" err="1"/>
              <a:t>душі</a:t>
            </a:r>
            <a:r>
              <a:rPr lang="ru-RU" dirty="0"/>
              <a:t> </a:t>
            </a:r>
            <a:r>
              <a:rPr lang="ru-RU" dirty="0" err="1"/>
              <a:t>маленької</a:t>
            </a:r>
            <a:r>
              <a:rPr lang="ru-RU" dirty="0"/>
              <a:t> </a:t>
            </a:r>
            <a:r>
              <a:rPr lang="ru-RU" dirty="0" err="1"/>
              <a:t>дівчинки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про суть </a:t>
            </a:r>
            <a:r>
              <a:rPr lang="ru-RU" dirty="0" err="1"/>
              <a:t>якої</a:t>
            </a:r>
            <a:r>
              <a:rPr lang="ru-RU" dirty="0"/>
              <a:t> ми </a:t>
            </a:r>
            <a:r>
              <a:rPr lang="ru-RU" dirty="0" err="1"/>
              <a:t>можемо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здогадуватися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відповіді</a:t>
            </a:r>
            <a:r>
              <a:rPr lang="ru-RU" dirty="0"/>
              <a:t>: «</a:t>
            </a:r>
            <a:r>
              <a:rPr lang="ru-RU" dirty="0" err="1"/>
              <a:t>Всіх</a:t>
            </a:r>
            <a:r>
              <a:rPr lang="ru-RU" dirty="0"/>
              <a:t>». Нам складно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однозначне</a:t>
            </a:r>
            <a:r>
              <a:rPr lang="ru-RU" dirty="0"/>
              <a:t> </a:t>
            </a:r>
            <a:r>
              <a:rPr lang="ru-RU" dirty="0" err="1"/>
              <a:t>пояснення</a:t>
            </a:r>
            <a:r>
              <a:rPr lang="ru-RU" dirty="0"/>
              <a:t> причини </a:t>
            </a:r>
            <a:r>
              <a:rPr lang="ru-RU" dirty="0" err="1"/>
              <a:t>її</a:t>
            </a:r>
            <a:r>
              <a:rPr lang="ru-RU" dirty="0"/>
              <a:t> плачу. </a:t>
            </a:r>
          </a:p>
          <a:p>
            <a:r>
              <a:rPr lang="ru-RU" b="1" dirty="0" err="1"/>
              <a:t>Основна</a:t>
            </a:r>
            <a:r>
              <a:rPr lang="ru-RU" b="1" dirty="0"/>
              <a:t> думка: </a:t>
            </a:r>
            <a:r>
              <a:rPr lang="ru-RU" dirty="0"/>
              <a:t>дитячий плач </a:t>
            </a:r>
            <a:r>
              <a:rPr lang="ru-RU" dirty="0" err="1"/>
              <a:t>навіює</a:t>
            </a:r>
            <a:r>
              <a:rPr lang="ru-RU" dirty="0"/>
              <a:t> </a:t>
            </a:r>
            <a:r>
              <a:rPr lang="ru-RU" dirty="0" err="1"/>
              <a:t>загальне</a:t>
            </a:r>
            <a:r>
              <a:rPr lang="ru-RU" dirty="0"/>
              <a:t> </a:t>
            </a:r>
            <a:r>
              <a:rPr lang="ru-RU" dirty="0" err="1"/>
              <a:t>переживання</a:t>
            </a:r>
            <a:r>
              <a:rPr lang="ru-RU" dirty="0"/>
              <a:t> </a:t>
            </a:r>
            <a:r>
              <a:rPr lang="ru-RU" dirty="0" err="1"/>
              <a:t>дисгармонії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а </a:t>
            </a:r>
            <a:r>
              <a:rPr lang="ru-RU" dirty="0" err="1"/>
              <a:t>проголошене</a:t>
            </a:r>
            <a:r>
              <a:rPr lang="ru-RU" dirty="0"/>
              <a:t> </a:t>
            </a:r>
            <a:r>
              <a:rPr lang="ru-RU" dirty="0" err="1"/>
              <a:t>вболівання</a:t>
            </a:r>
            <a:r>
              <a:rPr lang="ru-RU" dirty="0"/>
              <a:t> «за </a:t>
            </a:r>
            <a:r>
              <a:rPr lang="ru-RU" dirty="0" err="1"/>
              <a:t>всіх</a:t>
            </a:r>
            <a:r>
              <a:rPr lang="ru-RU" dirty="0"/>
              <a:t>» </a:t>
            </a:r>
            <a:r>
              <a:rPr lang="ru-RU" dirty="0" err="1"/>
              <a:t>вказує</a:t>
            </a:r>
            <a:r>
              <a:rPr lang="ru-RU" dirty="0"/>
              <a:t> на </a:t>
            </a:r>
            <a:r>
              <a:rPr lang="ru-RU" dirty="0" err="1"/>
              <a:t>недитяче</a:t>
            </a:r>
            <a:r>
              <a:rPr lang="ru-RU" dirty="0"/>
              <a:t>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змушує</a:t>
            </a:r>
            <a:r>
              <a:rPr lang="ru-RU" dirty="0"/>
              <a:t> </a:t>
            </a:r>
            <a:r>
              <a:rPr lang="ru-RU" dirty="0" err="1"/>
              <a:t>замислитись</a:t>
            </a:r>
            <a:r>
              <a:rPr lang="ru-RU" dirty="0"/>
              <a:t> над </a:t>
            </a:r>
            <a:r>
              <a:rPr lang="ru-RU" dirty="0" err="1"/>
              <a:t>складністю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Врешті</a:t>
            </a:r>
            <a:r>
              <a:rPr lang="ru-RU" dirty="0"/>
              <a:t>,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сумувати</a:t>
            </a:r>
            <a:r>
              <a:rPr lang="ru-RU" dirty="0"/>
              <a:t> за </a:t>
            </a:r>
            <a:r>
              <a:rPr lang="ru-RU" dirty="0" err="1"/>
              <a:t>чимось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без </a:t>
            </a:r>
            <a:r>
              <a:rPr lang="ru-RU" dirty="0" err="1"/>
              <a:t>видимої</a:t>
            </a:r>
            <a:r>
              <a:rPr lang="ru-RU" dirty="0"/>
              <a:t> причини, а </a:t>
            </a:r>
            <a:r>
              <a:rPr lang="ru-RU" dirty="0" err="1"/>
              <a:t>надто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. </a:t>
            </a:r>
          </a:p>
          <a:p>
            <a:r>
              <a:rPr lang="ru-RU" b="1" dirty="0"/>
              <a:t>Жанр: </a:t>
            </a:r>
            <a:r>
              <a:rPr lang="ru-RU" dirty="0" err="1"/>
              <a:t>філософська</a:t>
            </a:r>
            <a:r>
              <a:rPr lang="ru-RU" dirty="0"/>
              <a:t> </a:t>
            </a:r>
            <a:r>
              <a:rPr lang="ru-RU" dirty="0" err="1"/>
              <a:t>лірика</a:t>
            </a:r>
            <a:r>
              <a:rPr lang="ru-RU" dirty="0"/>
              <a:t>. </a:t>
            </a:r>
          </a:p>
        </p:txBody>
      </p:sp>
      <p:pic>
        <p:nvPicPr>
          <p:cNvPr id="21506" name="Picture 2" descr="Картинки по запросу ігор павлюк дівч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8640"/>
            <a:ext cx="2448272" cy="162307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9150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Художні</a:t>
            </a:r>
            <a:r>
              <a:rPr lang="ru-RU" b="1" dirty="0"/>
              <a:t>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вірша</a:t>
            </a:r>
            <a:r>
              <a:rPr lang="ru-RU" b="1" dirty="0"/>
              <a:t> «</a:t>
            </a:r>
            <a:r>
              <a:rPr lang="ru-RU" b="1" dirty="0" err="1"/>
              <a:t>Дівчинка</a:t>
            </a:r>
            <a:r>
              <a:rPr lang="ru-RU" b="1" dirty="0"/>
              <a:t>»</a:t>
            </a:r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5976" y="1556792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/>
              <a:t>Епітети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060848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/>
              <a:t>Персоніфікація</a:t>
            </a:r>
            <a:endParaRPr lang="ru-RU" sz="2800" b="1" dirty="0"/>
          </a:p>
        </p:txBody>
      </p:sp>
    </p:spTree>
  </p:cSld>
  <p:clrMapOvr>
    <a:masterClrMapping/>
  </p:clrMapOvr>
  <p:transition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9150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Художні</a:t>
            </a:r>
            <a:r>
              <a:rPr lang="ru-RU" b="1" dirty="0"/>
              <a:t> </a:t>
            </a:r>
            <a:r>
              <a:rPr lang="ru-RU" b="1" dirty="0" err="1"/>
              <a:t>засоби</a:t>
            </a:r>
            <a:r>
              <a:rPr lang="ru-RU" b="1" dirty="0"/>
              <a:t> </a:t>
            </a:r>
            <a:r>
              <a:rPr lang="ru-RU" b="1" dirty="0" err="1"/>
              <a:t>вірша</a:t>
            </a:r>
            <a:r>
              <a:rPr lang="ru-RU" b="1" dirty="0"/>
              <a:t> «</a:t>
            </a:r>
            <a:r>
              <a:rPr lang="ru-RU" b="1" dirty="0" err="1"/>
              <a:t>Дівчинка</a:t>
            </a:r>
            <a:r>
              <a:rPr lang="ru-RU" b="1" dirty="0"/>
              <a:t>»</a:t>
            </a:r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3212976"/>
            <a:ext cx="324036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«на </a:t>
            </a:r>
            <a:r>
              <a:rPr lang="ru-RU" sz="2800" b="1" dirty="0" err="1"/>
              <a:t>душі</a:t>
            </a:r>
            <a:r>
              <a:rPr lang="ru-RU" sz="2800" b="1" dirty="0"/>
              <a:t> </a:t>
            </a:r>
            <a:r>
              <a:rPr lang="ru-RU" sz="2800" b="1" dirty="0" err="1"/>
              <a:t>прохолода</a:t>
            </a:r>
            <a:r>
              <a:rPr lang="ru-RU" sz="2800" b="1" dirty="0"/>
              <a:t>»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556792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/>
              <a:t>Епітети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365104"/>
            <a:ext cx="324036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«</a:t>
            </a:r>
            <a:r>
              <a:rPr lang="ru-RU" sz="2800" b="1" dirty="0" err="1"/>
              <a:t>осінь</a:t>
            </a:r>
            <a:r>
              <a:rPr lang="ru-RU" sz="2800" b="1" dirty="0"/>
              <a:t> </a:t>
            </a:r>
            <a:r>
              <a:rPr lang="ru-RU" sz="2800" b="1" dirty="0" err="1"/>
              <a:t>клигає</a:t>
            </a:r>
            <a:r>
              <a:rPr lang="ru-RU" sz="2800" b="1" dirty="0"/>
              <a:t> по </a:t>
            </a:r>
            <a:r>
              <a:rPr lang="ru-RU" sz="2800" b="1" dirty="0" err="1"/>
              <a:t>дворі</a:t>
            </a:r>
            <a:r>
              <a:rPr lang="ru-RU" sz="2800" b="1" dirty="0"/>
              <a:t>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3717032"/>
            <a:ext cx="3240360" cy="914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«</a:t>
            </a:r>
            <a:r>
              <a:rPr lang="ru-RU" sz="2800" b="1" dirty="0" err="1"/>
              <a:t>дівчинка</a:t>
            </a:r>
            <a:r>
              <a:rPr lang="ru-RU" sz="2800" b="1" dirty="0"/>
              <a:t> боса»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060848"/>
            <a:ext cx="3240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/>
              <a:t>Персоніфікація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2636912"/>
            <a:ext cx="3240360" cy="914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«</a:t>
            </a:r>
            <a:r>
              <a:rPr lang="ru-RU" sz="2800" b="1" dirty="0" err="1"/>
              <a:t>розчарована</a:t>
            </a:r>
            <a:r>
              <a:rPr lang="ru-RU" sz="2800" b="1" dirty="0"/>
              <a:t> </a:t>
            </a:r>
            <a:r>
              <a:rPr lang="ru-RU" sz="2800" b="1" dirty="0" err="1"/>
              <a:t>осінь</a:t>
            </a:r>
            <a:r>
              <a:rPr lang="ru-RU" sz="2800" b="1" dirty="0"/>
              <a:t>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4725144"/>
            <a:ext cx="3240360" cy="91440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«бабусин по</a:t>
            </a:r>
            <a:r>
              <a:rPr lang="uk-UA" sz="2800" b="1" dirty="0" err="1"/>
              <a:t>ріг”</a:t>
            </a:r>
            <a:endParaRPr lang="ru-RU" sz="2800" b="1" dirty="0"/>
          </a:p>
        </p:txBody>
      </p:sp>
    </p:spTree>
  </p:cSld>
  <p:clrMapOvr>
    <a:masterClrMapping/>
  </p:clrMapOvr>
  <p:transition>
    <p:strips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uk-UA" dirty="0"/>
              <a:t> </a:t>
            </a:r>
            <a:r>
              <a:rPr lang="uk-UA" b="1" dirty="0"/>
              <a:t>Діалог-розмова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1133480"/>
          </a:xfrm>
        </p:spPr>
        <p:txBody>
          <a:bodyPr/>
          <a:lstStyle/>
          <a:p>
            <a:r>
              <a:rPr lang="uk-UA" dirty="0"/>
              <a:t>Уявіть, що ви зустрілися із осінню. Про що б ви з нею поговорили? Складіть діалог</a:t>
            </a:r>
            <a:endParaRPr lang="ru-RU" dirty="0"/>
          </a:p>
        </p:txBody>
      </p:sp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pic>
        <p:nvPicPr>
          <p:cNvPr id="1026" name="Picture 2" descr="Картинки по запросу осі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3896584" cy="2592288"/>
          </a:xfrm>
          <a:prstGeom prst="rect">
            <a:avLst/>
          </a:prstGeom>
          <a:noFill/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852936"/>
            <a:ext cx="3800296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872208"/>
          </a:xfrm>
        </p:spPr>
        <p:txBody>
          <a:bodyPr>
            <a:normAutofit/>
          </a:bodyPr>
          <a:lstStyle/>
          <a:p>
            <a:r>
              <a:rPr lang="uk-UA" b="1" dirty="0"/>
              <a:t>Підсумок уроку</a:t>
            </a:r>
            <a:br>
              <a:rPr lang="uk-UA" b="1" dirty="0"/>
            </a:br>
            <a:r>
              <a:rPr lang="uk-UA" b="1" dirty="0" err="1"/>
              <a:t>Продовжіть</a:t>
            </a:r>
            <a:r>
              <a:rPr lang="uk-UA" b="1" dirty="0"/>
              <a:t> речення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2852936"/>
            <a:ext cx="8229600" cy="28083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uk-UA" dirty="0"/>
              <a:t>Сьогодні на уроці я дізналася про …</a:t>
            </a:r>
            <a:br>
              <a:rPr lang="uk-UA" dirty="0"/>
            </a:br>
            <a:endParaRPr lang="uk-UA" dirty="0"/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uk-UA" dirty="0"/>
              <a:t>Мене вразило …</a:t>
            </a:r>
            <a:br>
              <a:rPr lang="uk-UA" dirty="0"/>
            </a:br>
            <a:endParaRPr lang="uk-UA" dirty="0"/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uk-UA" dirty="0"/>
              <a:t>Мені запам’яталося …</a:t>
            </a:r>
            <a:endParaRPr lang="ru-RU" dirty="0"/>
          </a:p>
        </p:txBody>
      </p:sp>
      <p:pic>
        <p:nvPicPr>
          <p:cNvPr id="6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kcy;&amp;ncy;&amp;icy;&amp;gcy;&amp;icy; &amp;mcy;&amp;acy;&amp;lcy;&amp;yu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97872"/>
            <a:ext cx="2195736" cy="15601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Домашнє завдання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Виразно</a:t>
            </a:r>
            <a:r>
              <a:rPr lang="ru-RU" dirty="0"/>
              <a:t> </a:t>
            </a:r>
            <a:r>
              <a:rPr lang="ru-RU" dirty="0" err="1"/>
              <a:t>читати</a:t>
            </a:r>
            <a:r>
              <a:rPr lang="ru-RU" dirty="0"/>
              <a:t> та </a:t>
            </a:r>
            <a:r>
              <a:rPr lang="ru-RU" dirty="0" err="1"/>
              <a:t>аналізувати</a:t>
            </a:r>
            <a:r>
              <a:rPr lang="ru-RU" dirty="0"/>
              <a:t> </a:t>
            </a:r>
            <a:r>
              <a:rPr lang="ru-RU" dirty="0" err="1"/>
              <a:t>поезію</a:t>
            </a:r>
            <a:r>
              <a:rPr lang="ru-RU" dirty="0"/>
              <a:t> </a:t>
            </a:r>
            <a:r>
              <a:rPr lang="ru-RU" dirty="0" err="1"/>
              <a:t>І.Павлюка</a:t>
            </a:r>
            <a:endParaRPr lang="ru-RU" dirty="0"/>
          </a:p>
          <a:p>
            <a:r>
              <a:rPr lang="uk-UA" dirty="0"/>
              <a:t>Створити інформаційне гроно </a:t>
            </a:r>
            <a:r>
              <a:rPr lang="uk-UA" dirty="0" err="1"/>
              <a:t>“Цікаві</a:t>
            </a:r>
            <a:r>
              <a:rPr lang="uk-UA" dirty="0"/>
              <a:t> факти про </a:t>
            </a:r>
            <a:r>
              <a:rPr lang="uk-UA" dirty="0" err="1"/>
              <a:t>поета”</a:t>
            </a:r>
            <a:endParaRPr lang="ru-RU" dirty="0"/>
          </a:p>
          <a:p>
            <a:r>
              <a:rPr lang="uk-UA" dirty="0"/>
              <a:t>Скласти </a:t>
            </a:r>
            <a:r>
              <a:rPr lang="uk-UA" dirty="0" err="1"/>
              <a:t>сенкан</a:t>
            </a:r>
            <a:r>
              <a:rPr lang="uk-UA" dirty="0"/>
              <a:t> зі словами </a:t>
            </a:r>
            <a:r>
              <a:rPr lang="uk-UA" dirty="0" err="1"/>
              <a:t>“ангел”</a:t>
            </a:r>
            <a:r>
              <a:rPr lang="uk-UA" dirty="0"/>
              <a:t>, </a:t>
            </a:r>
            <a:r>
              <a:rPr lang="uk-UA" dirty="0" err="1"/>
              <a:t>“захист”</a:t>
            </a:r>
            <a:r>
              <a:rPr lang="uk-UA" dirty="0"/>
              <a:t>, </a:t>
            </a:r>
            <a:r>
              <a:rPr lang="uk-UA" dirty="0" err="1"/>
              <a:t>“лев”</a:t>
            </a:r>
            <a:endParaRPr lang="ru-RU" dirty="0"/>
          </a:p>
          <a:p>
            <a:pPr>
              <a:spcBef>
                <a:spcPts val="0"/>
              </a:spcBef>
              <a:buNone/>
            </a:pPr>
            <a:r>
              <a:rPr lang="ru-RU" sz="6600" b="1" dirty="0">
                <a:solidFill>
                  <a:schemeClr val="bg2">
                    <a:lumMod val="50000"/>
                  </a:schemeClr>
                </a:solidFill>
              </a:rPr>
              <a:t>*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uk-UA" dirty="0"/>
              <a:t>презентацію-ілюстрування </a:t>
            </a:r>
            <a:r>
              <a:rPr lang="uk-UA" dirty="0" err="1"/>
              <a:t>“Поезії</a:t>
            </a:r>
            <a:r>
              <a:rPr lang="uk-UA" dirty="0"/>
              <a:t> сучасних </a:t>
            </a:r>
            <a:r>
              <a:rPr lang="uk-UA" dirty="0" err="1"/>
              <a:t>авторів”</a:t>
            </a:r>
            <a:endParaRPr lang="ru-RU" dirty="0"/>
          </a:p>
        </p:txBody>
      </p:sp>
      <p:pic>
        <p:nvPicPr>
          <p:cNvPr id="5" name="Picture 2" descr="D:\картинки\Живі малюнки\raznoe004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3913" y="0"/>
            <a:ext cx="3240087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394</Words>
  <Application>Microsoft Office PowerPoint</Application>
  <PresentationFormat>Экран (4:3)</PresentationFormat>
  <Paragraphs>57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Ігор Павлюк</vt:lpstr>
      <vt:lpstr>Мета та завдання уроку: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Письменники про поета</vt:lpstr>
      <vt:lpstr>Поетична хвилинка</vt:lpstr>
      <vt:lpstr>Ігор Павлюк  «Дівчинка»</vt:lpstr>
      <vt:lpstr>Художні засоби вірша «Дівчинка»</vt:lpstr>
      <vt:lpstr>Художні засоби вірша «Дівчинка»</vt:lpstr>
      <vt:lpstr> Діалог-розмова</vt:lpstr>
      <vt:lpstr>Підсумок уроку Продовжіть речення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Неизвестный пользователь</cp:lastModifiedBy>
  <cp:revision>20</cp:revision>
  <dcterms:created xsi:type="dcterms:W3CDTF">2017-12-09T16:16:08Z</dcterms:created>
  <dcterms:modified xsi:type="dcterms:W3CDTF">2022-01-23T15:58:16Z</dcterms:modified>
</cp:coreProperties>
</file>