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2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C1586-8517-4E81-83D4-C6F1DAEA43D7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5FDFB88-219D-4BED-9FFA-656920A473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C1586-8517-4E81-83D4-C6F1DAEA43D7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5FDFB88-219D-4BED-9FFA-656920A473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C1586-8517-4E81-83D4-C6F1DAEA43D7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FB88-219D-4BED-9FFA-656920A4739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C1586-8517-4E81-83D4-C6F1DAEA43D7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FB88-219D-4BED-9FFA-656920A473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C1586-8517-4E81-83D4-C6F1DAEA43D7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5FDFB88-219D-4BED-9FFA-656920A4739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C1586-8517-4E81-83D4-C6F1DAEA43D7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FB88-219D-4BED-9FFA-656920A473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C1586-8517-4E81-83D4-C6F1DAEA43D7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FB88-219D-4BED-9FFA-656920A473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C1586-8517-4E81-83D4-C6F1DAEA43D7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FB88-219D-4BED-9FFA-656920A473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C1586-8517-4E81-83D4-C6F1DAEA43D7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FB88-219D-4BED-9FFA-656920A4739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C1586-8517-4E81-83D4-C6F1DAEA43D7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FB88-219D-4BED-9FFA-656920A473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C1586-8517-4E81-83D4-C6F1DAEA43D7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FB88-219D-4BED-9FFA-656920A473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FCC1586-8517-4E81-83D4-C6F1DAEA43D7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5FDFB88-219D-4BED-9FFA-656920A4739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692696"/>
            <a:ext cx="9144000" cy="6165304"/>
          </a:xfrm>
        </p:spPr>
        <p:txBody>
          <a:bodyPr>
            <a:normAutofit/>
          </a:bodyPr>
          <a:lstStyle/>
          <a:p>
            <a:r>
              <a:rPr lang="ru-RU" sz="5400" dirty="0" err="1"/>
              <a:t>Виразне</a:t>
            </a:r>
            <a:r>
              <a:rPr lang="ru-RU" sz="5400" dirty="0"/>
              <a:t> </a:t>
            </a:r>
            <a:r>
              <a:rPr lang="ru-RU" sz="5400" dirty="0" err="1"/>
              <a:t>читання</a:t>
            </a:r>
            <a:r>
              <a:rPr lang="ru-RU" sz="5400" dirty="0"/>
              <a:t> в особах </a:t>
            </a:r>
            <a:r>
              <a:rPr lang="ru-RU" sz="5400" dirty="0" err="1"/>
              <a:t>драми-казки</a:t>
            </a:r>
            <a:r>
              <a:rPr lang="ru-RU" sz="5400" dirty="0"/>
              <a:t> «</a:t>
            </a:r>
            <a:r>
              <a:rPr lang="ru-RU" sz="5400" dirty="0" err="1"/>
              <a:t>Микита</a:t>
            </a:r>
            <a:r>
              <a:rPr lang="ru-RU" sz="5400" dirty="0"/>
              <a:t> </a:t>
            </a:r>
            <a:r>
              <a:rPr lang="ru-RU" sz="5400" dirty="0" err="1"/>
              <a:t>Кожум’яка</a:t>
            </a:r>
            <a:r>
              <a:rPr lang="ru-RU" sz="5400" dirty="0" smtClean="0"/>
              <a:t>»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/>
              <a:t/>
            </a:r>
            <a:br>
              <a:rPr lang="ru-RU" sz="5400" dirty="0"/>
            </a:br>
            <a:endParaRPr lang="ru-RU" sz="5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752468"/>
            <a:ext cx="6984776" cy="25309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4664"/>
            <a:ext cx="8686800" cy="6237312"/>
          </a:xfrm>
        </p:spPr>
        <p:txBody>
          <a:bodyPr>
            <a:normAutofit/>
          </a:bodyPr>
          <a:lstStyle/>
          <a:p>
            <a:r>
              <a:rPr lang="uk-UA" i="1" dirty="0" smtClean="0"/>
              <a:t>* </a:t>
            </a:r>
            <a:r>
              <a:rPr lang="uk-UA" b="1" i="1" dirty="0" smtClean="0"/>
              <a:t>Мозковий штурм</a:t>
            </a:r>
            <a:endParaRPr lang="ru-RU" dirty="0" smtClean="0"/>
          </a:p>
          <a:p>
            <a:endParaRPr lang="uk-UA" dirty="0" smtClean="0"/>
          </a:p>
          <a:p>
            <a:r>
              <a:rPr lang="uk-UA" dirty="0" smtClean="0"/>
              <a:t>1.	Справжнє прізвище Олександра Олеся </a:t>
            </a:r>
            <a:endParaRPr lang="ru-RU" dirty="0" smtClean="0"/>
          </a:p>
          <a:p>
            <a:r>
              <a:rPr lang="uk-UA" dirty="0" smtClean="0"/>
              <a:t>2.	В якому місті Сумської області  народився письменник ? </a:t>
            </a:r>
            <a:endParaRPr lang="ru-RU" dirty="0" smtClean="0"/>
          </a:p>
          <a:p>
            <a:r>
              <a:rPr lang="uk-UA" dirty="0" smtClean="0"/>
              <a:t>3.	Як називалася поетична книга О.Олеся, яку він закінчив писати в 1920 році ?                                       </a:t>
            </a:r>
            <a:endParaRPr lang="ru-RU" dirty="0" smtClean="0"/>
          </a:p>
          <a:p>
            <a:r>
              <a:rPr lang="uk-UA" dirty="0" smtClean="0"/>
              <a:t>4.	Як називався літопис, який вивчав О.Олесь, щоб зрозуміти долю українського народу ?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80728"/>
            <a:ext cx="8686800" cy="560345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uk-UA" dirty="0" smtClean="0"/>
              <a:t>5. Яке лихо сталося у Князя?</a:t>
            </a:r>
            <a:endParaRPr lang="ru-RU" dirty="0" smtClean="0"/>
          </a:p>
          <a:p>
            <a:r>
              <a:rPr lang="uk-UA" dirty="0" smtClean="0"/>
              <a:t>6. Чому Князь вирішив звернутися до Микити Кожум’яки?</a:t>
            </a:r>
            <a:endParaRPr lang="ru-RU" dirty="0" smtClean="0"/>
          </a:p>
          <a:p>
            <a:r>
              <a:rPr lang="uk-UA" dirty="0" smtClean="0"/>
              <a:t>7. Чому Микиту називають Кожум’якою? </a:t>
            </a:r>
            <a:endParaRPr lang="ru-RU" dirty="0" smtClean="0"/>
          </a:p>
          <a:p>
            <a:r>
              <a:rPr lang="uk-UA" dirty="0" smtClean="0"/>
              <a:t>8. Які надприродні можливості мав Микита?</a:t>
            </a:r>
            <a:endParaRPr lang="ru-RU" dirty="0" smtClean="0"/>
          </a:p>
          <a:p>
            <a:r>
              <a:rPr lang="uk-UA" dirty="0" smtClean="0"/>
              <a:t>9. Хто, крім дітей, ще приходив до Микити Кожум’яки з проханням від Князя?</a:t>
            </a:r>
            <a:endParaRPr lang="ru-RU" dirty="0" smtClean="0"/>
          </a:p>
          <a:p>
            <a:r>
              <a:rPr lang="uk-UA" dirty="0" smtClean="0"/>
              <a:t>10. Чому Микита вирішив боротися зі Змієм лише тоді, коли його попросили про це діти?</a:t>
            </a:r>
            <a:endParaRPr lang="ru-RU" dirty="0" smtClean="0"/>
          </a:p>
          <a:p>
            <a:pPr marL="0" indent="0">
              <a:buNone/>
            </a:pPr>
            <a:r>
              <a:rPr lang="uk-UA" dirty="0" smtClean="0"/>
              <a:t>    11.  Який інтерес – особистий чи громадянський – змусив Микиту воювати зі Змієм?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48680"/>
            <a:ext cx="8686800" cy="6696744"/>
          </a:xfrm>
        </p:spPr>
        <p:txBody>
          <a:bodyPr/>
          <a:lstStyle/>
          <a:p>
            <a:r>
              <a:rPr lang="uk-UA" b="1" dirty="0" smtClean="0"/>
              <a:t>Пам’ятка «Як читати за ролями»</a:t>
            </a:r>
            <a:endParaRPr lang="ru-RU" dirty="0" smtClean="0"/>
          </a:p>
          <a:p>
            <a:r>
              <a:rPr lang="uk-UA" dirty="0" smtClean="0"/>
              <a:t>• оберіть потрібний тон;</a:t>
            </a:r>
            <a:endParaRPr lang="ru-RU" dirty="0" smtClean="0"/>
          </a:p>
          <a:p>
            <a:r>
              <a:rPr lang="uk-UA" dirty="0" smtClean="0"/>
              <a:t>• умійте переконувати, співчувати, захоплюватись, обурюватись;</a:t>
            </a:r>
            <a:endParaRPr lang="ru-RU" dirty="0" smtClean="0"/>
          </a:p>
          <a:p>
            <a:r>
              <a:rPr lang="uk-UA" dirty="0" smtClean="0"/>
              <a:t>• </a:t>
            </a:r>
            <a:r>
              <a:rPr lang="uk-UA" sz="4800" dirty="0" smtClean="0"/>
              <a:t>відтворюйте</a:t>
            </a:r>
            <a:r>
              <a:rPr lang="uk-UA" dirty="0" smtClean="0"/>
              <a:t> в діалогах та поведінці вдачу своїх персонажів;</a:t>
            </a:r>
            <a:endParaRPr lang="ru-RU" dirty="0" smtClean="0"/>
          </a:p>
          <a:p>
            <a:r>
              <a:rPr lang="uk-UA" dirty="0" smtClean="0"/>
              <a:t>• не забувайте про роль жестів, міміки.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864" y="4869160"/>
            <a:ext cx="6048672" cy="19888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988024"/>
          </a:xfrm>
        </p:spPr>
        <p:txBody>
          <a:bodyPr>
            <a:normAutofit/>
          </a:bodyPr>
          <a:lstStyle/>
          <a:p>
            <a:pPr algn="ctr"/>
            <a:r>
              <a:rPr lang="ru-RU" sz="4800" i="1" dirty="0" err="1" smtClean="0"/>
              <a:t>Виразне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читання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твору</a:t>
            </a:r>
            <a:endParaRPr lang="ru-RU" sz="4800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836" y="3789040"/>
            <a:ext cx="6552728" cy="25922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48680"/>
            <a:ext cx="8686800" cy="63093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b="1" i="1" dirty="0"/>
              <a:t> </a:t>
            </a:r>
            <a:r>
              <a:rPr lang="uk-UA" b="1" i="1" dirty="0" smtClean="0"/>
              <a:t>     Установіть події в правильному порядку.</a:t>
            </a:r>
            <a:endParaRPr lang="ru-RU" dirty="0" smtClean="0"/>
          </a:p>
          <a:p>
            <a:pPr marL="0" indent="0">
              <a:buNone/>
            </a:pPr>
            <a:r>
              <a:rPr lang="uk-UA" sz="4000" dirty="0" smtClean="0"/>
              <a:t> 1. Перемога Микити над Змієм. </a:t>
            </a:r>
          </a:p>
          <a:p>
            <a:pPr marL="0" indent="0">
              <a:buNone/>
            </a:pPr>
            <a:r>
              <a:rPr lang="uk-UA" sz="4000" dirty="0" smtClean="0"/>
              <a:t>2. Нарада князя з воєводами.      </a:t>
            </a:r>
          </a:p>
          <a:p>
            <a:pPr marL="0" indent="0">
              <a:buNone/>
            </a:pPr>
            <a:r>
              <a:rPr lang="uk-UA" sz="4000" dirty="0" smtClean="0"/>
              <a:t> 3. Сум кня­зя та княгині з приводу того, що доведеться віддавати власну дочку Зміє­ві. </a:t>
            </a:r>
          </a:p>
          <a:p>
            <a:pPr marL="0" indent="0">
              <a:buNone/>
            </a:pPr>
            <a:r>
              <a:rPr lang="uk-UA" sz="4000" dirty="0" smtClean="0"/>
              <a:t>4. Прихід до Микити Кожум'яки  дідів.            5. Прихід до князя діда. </a:t>
            </a:r>
          </a:p>
          <a:p>
            <a:pPr marL="0" indent="0">
              <a:buNone/>
            </a:pPr>
            <a:r>
              <a:rPr lang="uk-UA" sz="4000" dirty="0" smtClean="0"/>
              <a:t>6. Прохання дітей про допомогу.</a:t>
            </a:r>
          </a:p>
          <a:p>
            <a:pPr marL="0" indent="0">
              <a:buNone/>
            </a:pPr>
            <a:r>
              <a:rPr lang="uk-UA" sz="4000" dirty="0" smtClean="0"/>
              <a:t> 7. Битва зі Змієм</a:t>
            </a:r>
            <a:r>
              <a:rPr lang="uk-UA" dirty="0" smtClean="0"/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106760"/>
          </a:xfrm>
        </p:spPr>
        <p:txBody>
          <a:bodyPr/>
          <a:lstStyle/>
          <a:p>
            <a:r>
              <a:rPr lang="ru-RU" dirty="0" err="1" smtClean="0"/>
              <a:t>Незакінчене</a:t>
            </a:r>
            <a:r>
              <a:rPr lang="ru-RU" dirty="0" smtClean="0"/>
              <a:t> </a:t>
            </a:r>
            <a:r>
              <a:rPr lang="ru-RU" dirty="0" err="1" smtClean="0"/>
              <a:t>речення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i="1" dirty="0" smtClean="0"/>
              <a:t>Продовжте речення.   </a:t>
            </a:r>
            <a:endParaRPr lang="ru-RU" dirty="0" smtClean="0"/>
          </a:p>
          <a:p>
            <a:r>
              <a:rPr lang="uk-UA" dirty="0" smtClean="0"/>
              <a:t>▪ Олександр Олесь у казці «Микита Кожум’яка» прославляє…</a:t>
            </a:r>
            <a:endParaRPr lang="ru-RU" dirty="0" smtClean="0"/>
          </a:p>
          <a:p>
            <a:r>
              <a:rPr lang="uk-UA" dirty="0" smtClean="0"/>
              <a:t>▪ У казці «Микита Кожум’яка» письменник засуджує….</a:t>
            </a:r>
            <a:endParaRPr lang="ru-RU" dirty="0" smtClean="0"/>
          </a:p>
          <a:p>
            <a:r>
              <a:rPr lang="uk-UA" dirty="0" smtClean="0"/>
              <a:t>▪ Драматичним називається твір, який….</a:t>
            </a:r>
            <a:endParaRPr lang="ru-RU" dirty="0" smtClean="0"/>
          </a:p>
          <a:p>
            <a:r>
              <a:rPr lang="uk-UA" dirty="0" smtClean="0"/>
              <a:t>▪ Твір Олександра Олеся сучасний і сьогодні….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0" y="0"/>
            <a:ext cx="2476500" cy="20306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0"/>
            <a:ext cx="8686800" cy="66247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700" b="1" dirty="0" smtClean="0"/>
              <a:t>Домашнє завдання</a:t>
            </a:r>
          </a:p>
          <a:p>
            <a:pPr marL="0" indent="0">
              <a:buNone/>
            </a:pPr>
            <a:r>
              <a:rPr lang="uk-UA" sz="4600" b="1" i="1" dirty="0" smtClean="0"/>
              <a:t>Скласти </a:t>
            </a:r>
            <a:r>
              <a:rPr lang="uk-UA" sz="4600" b="1" i="1" dirty="0" err="1" smtClean="0"/>
              <a:t>сенкан</a:t>
            </a:r>
            <a:r>
              <a:rPr lang="uk-UA" sz="4600" b="1" i="1" dirty="0" smtClean="0"/>
              <a:t> «Микита Кожум’яка» </a:t>
            </a:r>
            <a:endParaRPr lang="ru-RU" sz="4600" b="1" i="1" dirty="0" smtClean="0"/>
          </a:p>
          <a:p>
            <a:pPr marL="0" indent="0"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 marL="0" indent="0" algn="ctr">
              <a:buNone/>
            </a:pPr>
            <a:r>
              <a:rPr lang="uk-UA" i="1" dirty="0" smtClean="0"/>
              <a:t>Зразок</a:t>
            </a:r>
            <a:endParaRPr lang="ru-RU" dirty="0" smtClean="0"/>
          </a:p>
          <a:p>
            <a:pPr marL="0" indent="0">
              <a:buNone/>
            </a:pPr>
            <a:r>
              <a:rPr lang="uk-UA" dirty="0" smtClean="0"/>
              <a:t>Микита Кожум'яка.</a:t>
            </a:r>
            <a:endParaRPr lang="ru-RU" dirty="0" smtClean="0"/>
          </a:p>
          <a:p>
            <a:pPr marL="0" indent="0">
              <a:buNone/>
            </a:pPr>
            <a:r>
              <a:rPr lang="uk-UA" dirty="0" smtClean="0"/>
              <a:t>Мовчазний, кремезний.</a:t>
            </a:r>
            <a:endParaRPr lang="ru-RU" dirty="0" smtClean="0"/>
          </a:p>
          <a:p>
            <a:pPr marL="0" indent="0">
              <a:buNone/>
            </a:pPr>
            <a:r>
              <a:rPr lang="uk-UA" dirty="0" smtClean="0"/>
              <a:t>Мне, бореться, перемагає.</a:t>
            </a:r>
            <a:endParaRPr lang="ru-RU" dirty="0" smtClean="0"/>
          </a:p>
          <a:p>
            <a:pPr marL="0" indent="0">
              <a:buNone/>
            </a:pPr>
            <a:r>
              <a:rPr lang="uk-UA" dirty="0" smtClean="0"/>
              <a:t>Оборонець рідного народу, Києва.</a:t>
            </a:r>
            <a:endParaRPr lang="ru-RU" dirty="0" smtClean="0"/>
          </a:p>
          <a:p>
            <a:pPr marL="0" indent="0">
              <a:buNone/>
            </a:pPr>
            <a:r>
              <a:rPr lang="uk-UA" dirty="0" smtClean="0"/>
              <a:t>Змієборець.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0496" y="2132856"/>
            <a:ext cx="2736304" cy="309634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68</TotalTime>
  <Words>260</Words>
  <Application>Microsoft Office PowerPoint</Application>
  <PresentationFormat>Экран (4:3)</PresentationFormat>
  <Paragraphs>43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Franklin Gothic Book</vt:lpstr>
      <vt:lpstr>Franklin Gothic Medium</vt:lpstr>
      <vt:lpstr>Wingdings 2</vt:lpstr>
      <vt:lpstr>Трек</vt:lpstr>
      <vt:lpstr>Виразне читання в особах драми-казки «Микита Кожум’яка»  </vt:lpstr>
      <vt:lpstr>Презентация PowerPoint</vt:lpstr>
      <vt:lpstr>Презентация PowerPoint</vt:lpstr>
      <vt:lpstr>Презентация PowerPoint</vt:lpstr>
      <vt:lpstr>Виразне читання твору</vt:lpstr>
      <vt:lpstr>Презентация PowerPoint</vt:lpstr>
      <vt:lpstr>Незакінчене речення</vt:lpstr>
      <vt:lpstr>Презентация PowerPoint</vt:lpstr>
    </vt:vector>
  </TitlesOfParts>
  <Company>Krokoz™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Тема.  Олександр Олесь. Драма-казка «Микита Кожум’яка». Зв'язок історичного минулого з сучасністю.</dc:title>
  <dc:creator>Катюша</dc:creator>
  <cp:lastModifiedBy>Пользователь Windows</cp:lastModifiedBy>
  <cp:revision>8</cp:revision>
  <dcterms:created xsi:type="dcterms:W3CDTF">2019-02-24T19:12:48Z</dcterms:created>
  <dcterms:modified xsi:type="dcterms:W3CDTF">2022-01-30T13:39:15Z</dcterms:modified>
</cp:coreProperties>
</file>