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60" r:id="rId2"/>
  </p:sldMasterIdLst>
  <p:notesMasterIdLst>
    <p:notesMasterId r:id="rId18"/>
  </p:notesMasterIdLst>
  <p:sldIdLst>
    <p:sldId id="343" r:id="rId3"/>
    <p:sldId id="342" r:id="rId4"/>
    <p:sldId id="324" r:id="rId5"/>
    <p:sldId id="262" r:id="rId6"/>
    <p:sldId id="263" r:id="rId7"/>
    <p:sldId id="269" r:id="rId8"/>
    <p:sldId id="299" r:id="rId9"/>
    <p:sldId id="300" r:id="rId10"/>
    <p:sldId id="305" r:id="rId11"/>
    <p:sldId id="306" r:id="rId12"/>
    <p:sldId id="307" r:id="rId13"/>
    <p:sldId id="279" r:id="rId14"/>
    <p:sldId id="308" r:id="rId15"/>
    <p:sldId id="295" r:id="rId16"/>
    <p:sldId id="309" r:id="rId17"/>
  </p:sldIdLst>
  <p:sldSz cx="9144000" cy="6858000" type="screen4x3"/>
  <p:notesSz cx="6858000" cy="9144000"/>
  <p:defaultTextStyle>
    <a:defPPr>
      <a:defRPr lang="uk-U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37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74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E8C93B-E56A-459C-9A88-5A5F87016A0F}" type="doc">
      <dgm:prSet loTypeId="urn:microsoft.com/office/officeart/2005/8/layout/arrow2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uk-UA"/>
        </a:p>
      </dgm:t>
    </dgm:pt>
    <dgm:pt modelId="{9ABBC817-9B3C-4911-845D-1E99D180A58D}">
      <dgm:prSet phldrT="[Текст]" custT="1"/>
      <dgm:spPr>
        <a:xfrm>
          <a:off x="746150" y="2438704"/>
          <a:ext cx="670803" cy="761695"/>
        </a:xfrm>
      </dgm:spPr>
      <dgm:t>
        <a:bodyPr/>
        <a:lstStyle/>
        <a:p>
          <a:pPr algn="ctr"/>
          <a:r>
            <a:rPr lang="ru-RU" sz="2000" b="1" dirty="0" err="1">
              <a:solidFill>
                <a:schemeClr val="accent2">
                  <a:lumMod val="75000"/>
                </a:schemeClr>
              </a:solidFill>
              <a:latin typeface="Calibri"/>
              <a:ea typeface="+mn-ea"/>
              <a:cs typeface="+mn-cs"/>
            </a:rPr>
            <a:t>Розбудовує</a:t>
          </a:r>
          <a:r>
            <a:rPr lang="ru-RU" sz="2000" b="1" dirty="0">
              <a:solidFill>
                <a:schemeClr val="accent2">
                  <a:lumMod val="75000"/>
                </a:schemeClr>
              </a:solidFill>
              <a:latin typeface="Calibri"/>
              <a:ea typeface="+mn-ea"/>
              <a:cs typeface="+mn-cs"/>
            </a:rPr>
            <a:t> </a:t>
          </a:r>
          <a:r>
            <a:rPr lang="ru-RU" sz="2000" b="1" dirty="0" err="1">
              <a:solidFill>
                <a:schemeClr val="accent2">
                  <a:lumMod val="75000"/>
                </a:schemeClr>
              </a:solidFill>
              <a:latin typeface="Calibri"/>
              <a:ea typeface="+mn-ea"/>
              <a:cs typeface="+mn-cs"/>
            </a:rPr>
            <a:t>Київ</a:t>
          </a:r>
          <a:endParaRPr lang="ru-RU" sz="2000" b="1" dirty="0">
            <a:solidFill>
              <a:schemeClr val="accent2">
                <a:lumMod val="75000"/>
              </a:schemeClr>
            </a:solidFill>
            <a:latin typeface="Calibri"/>
            <a:ea typeface="+mn-ea"/>
            <a:cs typeface="+mn-cs"/>
          </a:endParaRPr>
        </a:p>
      </dgm:t>
    </dgm:pt>
    <dgm:pt modelId="{0FC27D16-7CBB-4971-9572-B93E66AAFC55}" type="parTrans" cxnId="{51C7CB01-8120-4899-A80B-AAA9AF24DCCD}">
      <dgm:prSet/>
      <dgm:spPr/>
      <dgm:t>
        <a:bodyPr/>
        <a:lstStyle/>
        <a:p>
          <a:endParaRPr lang="ru-RU" sz="2000"/>
        </a:p>
      </dgm:t>
    </dgm:pt>
    <dgm:pt modelId="{7591603C-8843-4430-A87D-C41751055026}" type="sibTrans" cxnId="{51C7CB01-8120-4899-A80B-AAA9AF24DCCD}">
      <dgm:prSet/>
      <dgm:spPr/>
      <dgm:t>
        <a:bodyPr/>
        <a:lstStyle/>
        <a:p>
          <a:endParaRPr lang="ru-RU" sz="2000"/>
        </a:p>
      </dgm:t>
    </dgm:pt>
    <dgm:pt modelId="{1FE902BE-E9FB-4E68-B71C-8694D70D31DE}">
      <dgm:prSet phldrT="[Текст]" custT="1"/>
      <dgm:spPr>
        <a:xfrm>
          <a:off x="1416954" y="1859432"/>
          <a:ext cx="850026" cy="1340967"/>
        </a:xfrm>
      </dgm:spPr>
      <dgm:t>
        <a:bodyPr/>
        <a:lstStyle/>
        <a:p>
          <a:pPr algn="ctr"/>
          <a:r>
            <a:rPr lang="ru-RU" sz="2000" b="1" dirty="0" err="1">
              <a:solidFill>
                <a:schemeClr val="accent2">
                  <a:lumMod val="75000"/>
                </a:schemeClr>
              </a:solidFill>
              <a:latin typeface="Calibri"/>
              <a:ea typeface="+mn-ea"/>
              <a:cs typeface="+mn-cs"/>
            </a:rPr>
            <a:t>Закладає</a:t>
          </a:r>
          <a:r>
            <a:rPr lang="ru-RU" sz="2000" b="1" dirty="0">
              <a:solidFill>
                <a:schemeClr val="accent2">
                  <a:lumMod val="75000"/>
                </a:schemeClr>
              </a:solidFill>
              <a:latin typeface="Calibri"/>
              <a:ea typeface="+mn-ea"/>
              <a:cs typeface="+mn-cs"/>
            </a:rPr>
            <a:t> </a:t>
          </a:r>
          <a:r>
            <a:rPr lang="ru-RU" sz="2000" b="1" dirty="0" err="1">
              <a:solidFill>
                <a:schemeClr val="accent2">
                  <a:lumMod val="75000"/>
                </a:schemeClr>
              </a:solidFill>
              <a:latin typeface="Calibri"/>
              <a:ea typeface="+mn-ea"/>
              <a:cs typeface="+mn-cs"/>
            </a:rPr>
            <a:t>Золоті</a:t>
          </a:r>
          <a:r>
            <a:rPr lang="ru-RU" sz="2000" b="1" dirty="0">
              <a:solidFill>
                <a:schemeClr val="accent2">
                  <a:lumMod val="75000"/>
                </a:schemeClr>
              </a:solidFill>
              <a:latin typeface="Calibri"/>
              <a:ea typeface="+mn-ea"/>
              <a:cs typeface="+mn-cs"/>
            </a:rPr>
            <a:t> ворота</a:t>
          </a:r>
        </a:p>
      </dgm:t>
    </dgm:pt>
    <dgm:pt modelId="{7B4D0307-2A26-4594-89A0-B267D8077A6D}" type="parTrans" cxnId="{A7272DA0-DA74-4C2F-96A3-A3B058F3A796}">
      <dgm:prSet/>
      <dgm:spPr/>
      <dgm:t>
        <a:bodyPr/>
        <a:lstStyle/>
        <a:p>
          <a:endParaRPr lang="ru-RU" sz="2000"/>
        </a:p>
      </dgm:t>
    </dgm:pt>
    <dgm:pt modelId="{70FCCDBE-0545-4ED4-A84C-323D3AA2E7C7}" type="sibTrans" cxnId="{A7272DA0-DA74-4C2F-96A3-A3B058F3A796}">
      <dgm:prSet/>
      <dgm:spPr/>
      <dgm:t>
        <a:bodyPr/>
        <a:lstStyle/>
        <a:p>
          <a:endParaRPr lang="ru-RU" sz="2000"/>
        </a:p>
      </dgm:t>
    </dgm:pt>
    <dgm:pt modelId="{15CDBE91-EF26-424C-9CA5-EB3E4EE1A8A0}">
      <dgm:prSet phldrT="[Текст]" custT="1"/>
      <dgm:spPr>
        <a:xfrm>
          <a:off x="2266980" y="1401775"/>
          <a:ext cx="988283" cy="1798624"/>
        </a:xfrm>
      </dgm:spPr>
      <dgm:t>
        <a:bodyPr/>
        <a:lstStyle/>
        <a:p>
          <a:pPr algn="ctr"/>
          <a:r>
            <a:rPr lang="ru-RU" sz="2000" b="1" dirty="0" err="1">
              <a:solidFill>
                <a:schemeClr val="accent2">
                  <a:lumMod val="75000"/>
                </a:schemeClr>
              </a:solidFill>
              <a:latin typeface="Calibri"/>
              <a:ea typeface="+mn-ea"/>
              <a:cs typeface="+mn-cs"/>
            </a:rPr>
            <a:t>Будує</a:t>
          </a:r>
          <a:r>
            <a:rPr lang="ru-RU" sz="2000" b="1" dirty="0">
              <a:solidFill>
                <a:schemeClr val="accent2">
                  <a:lumMod val="75000"/>
                </a:schemeClr>
              </a:solidFill>
              <a:latin typeface="Calibri"/>
              <a:ea typeface="+mn-ea"/>
              <a:cs typeface="+mn-cs"/>
            </a:rPr>
            <a:t> </a:t>
          </a:r>
          <a:r>
            <a:rPr lang="ru-RU" sz="2000" b="1" dirty="0" err="1">
              <a:solidFill>
                <a:schemeClr val="accent2">
                  <a:lumMod val="75000"/>
                </a:schemeClr>
              </a:solidFill>
              <a:latin typeface="Calibri"/>
              <a:ea typeface="+mn-ea"/>
              <a:cs typeface="+mn-cs"/>
            </a:rPr>
            <a:t>Софійський</a:t>
          </a:r>
          <a:r>
            <a:rPr lang="ru-RU" sz="2000" b="1" dirty="0">
              <a:solidFill>
                <a:schemeClr val="accent2">
                  <a:lumMod val="75000"/>
                </a:schemeClr>
              </a:solidFill>
              <a:latin typeface="Calibri"/>
              <a:ea typeface="+mn-ea"/>
              <a:cs typeface="+mn-cs"/>
            </a:rPr>
            <a:t> собор</a:t>
          </a:r>
        </a:p>
      </dgm:t>
    </dgm:pt>
    <dgm:pt modelId="{A789A988-6BE9-4259-A717-4D9162328958}" type="parTrans" cxnId="{A074F1D1-B8C6-415F-9F9F-9E8CC7750D08}">
      <dgm:prSet/>
      <dgm:spPr/>
      <dgm:t>
        <a:bodyPr/>
        <a:lstStyle/>
        <a:p>
          <a:endParaRPr lang="ru-RU" sz="2000"/>
        </a:p>
      </dgm:t>
    </dgm:pt>
    <dgm:pt modelId="{2640C0F2-6D95-4C58-9C2C-788936A87508}" type="sibTrans" cxnId="{A074F1D1-B8C6-415F-9F9F-9E8CC7750D08}">
      <dgm:prSet/>
      <dgm:spPr/>
      <dgm:t>
        <a:bodyPr/>
        <a:lstStyle/>
        <a:p>
          <a:endParaRPr lang="ru-RU" sz="2000"/>
        </a:p>
      </dgm:t>
    </dgm:pt>
    <dgm:pt modelId="{B21B8ACA-9DF3-4DC0-BB81-47247A72E2F0}">
      <dgm:prSet custT="1"/>
      <dgm:spPr>
        <a:xfrm>
          <a:off x="3026658" y="1056131"/>
          <a:ext cx="1024128" cy="2144268"/>
        </a:xfrm>
      </dgm:spPr>
      <dgm:t>
        <a:bodyPr/>
        <a:lstStyle/>
        <a:p>
          <a:pPr algn="ctr"/>
          <a:r>
            <a:rPr lang="ru-RU" sz="2000" b="1" dirty="0" err="1">
              <a:solidFill>
                <a:schemeClr val="accent2">
                  <a:lumMod val="75000"/>
                </a:schemeClr>
              </a:solidFill>
              <a:latin typeface="Calibri"/>
              <a:ea typeface="+mn-ea"/>
              <a:cs typeface="+mn-cs"/>
            </a:rPr>
            <a:t>Створює</a:t>
          </a:r>
          <a:r>
            <a:rPr lang="ru-RU" sz="2000" b="1" dirty="0">
              <a:solidFill>
                <a:schemeClr val="accent2">
                  <a:lumMod val="75000"/>
                </a:schemeClr>
              </a:solidFill>
              <a:latin typeface="Calibri"/>
              <a:ea typeface="+mn-ea"/>
              <a:cs typeface="+mn-cs"/>
            </a:rPr>
            <a:t> першу на </a:t>
          </a:r>
          <a:r>
            <a:rPr lang="ru-RU" sz="2000" b="1" dirty="0" err="1">
              <a:solidFill>
                <a:schemeClr val="accent2">
                  <a:lumMod val="75000"/>
                </a:schemeClr>
              </a:solidFill>
              <a:latin typeface="Calibri"/>
              <a:ea typeface="+mn-ea"/>
              <a:cs typeface="+mn-cs"/>
            </a:rPr>
            <a:t>Русі</a:t>
          </a:r>
          <a:r>
            <a:rPr lang="ru-RU" sz="2000" b="1" dirty="0">
              <a:solidFill>
                <a:schemeClr val="accent2">
                  <a:lumMod val="75000"/>
                </a:schemeClr>
              </a:solidFill>
              <a:latin typeface="Calibri"/>
              <a:ea typeface="+mn-ea"/>
              <a:cs typeface="+mn-cs"/>
            </a:rPr>
            <a:t> </a:t>
          </a:r>
          <a:r>
            <a:rPr lang="ru-RU" sz="2000" b="1" dirty="0" err="1">
              <a:solidFill>
                <a:schemeClr val="accent2">
                  <a:lumMod val="75000"/>
                </a:schemeClr>
              </a:solidFill>
              <a:latin typeface="Calibri"/>
              <a:ea typeface="+mn-ea"/>
              <a:cs typeface="+mn-cs"/>
            </a:rPr>
            <a:t>бібліотеку</a:t>
          </a:r>
          <a:endParaRPr lang="ru-RU" sz="2000" b="1" dirty="0">
            <a:solidFill>
              <a:schemeClr val="accent2">
                <a:lumMod val="75000"/>
              </a:schemeClr>
            </a:solidFill>
            <a:latin typeface="Calibri"/>
            <a:ea typeface="+mn-ea"/>
            <a:cs typeface="+mn-cs"/>
          </a:endParaRPr>
        </a:p>
      </dgm:t>
    </dgm:pt>
    <dgm:pt modelId="{3E2981B2-B198-4F63-80DF-BE94D46A0C3B}" type="parTrans" cxnId="{C5E80165-E5CE-462C-BE61-9E70AC365789}">
      <dgm:prSet/>
      <dgm:spPr/>
      <dgm:t>
        <a:bodyPr/>
        <a:lstStyle/>
        <a:p>
          <a:endParaRPr lang="ru-RU" sz="2000"/>
        </a:p>
      </dgm:t>
    </dgm:pt>
    <dgm:pt modelId="{5085D6B6-DC86-4F50-A826-6D2462AAB8E8}" type="sibTrans" cxnId="{C5E80165-E5CE-462C-BE61-9E70AC365789}">
      <dgm:prSet/>
      <dgm:spPr/>
      <dgm:t>
        <a:bodyPr/>
        <a:lstStyle/>
        <a:p>
          <a:endParaRPr lang="ru-RU" sz="2000"/>
        </a:p>
      </dgm:t>
    </dgm:pt>
    <dgm:pt modelId="{0501E1D0-F434-4BA2-B51F-CA542DD7E9C4}">
      <dgm:prSet custT="1"/>
      <dgm:spPr>
        <a:xfrm>
          <a:off x="4193662" y="844905"/>
          <a:ext cx="1024128" cy="2355494"/>
        </a:xfrm>
      </dgm:spPr>
      <dgm:t>
        <a:bodyPr/>
        <a:lstStyle/>
        <a:p>
          <a:pPr algn="ctr"/>
          <a:r>
            <a:rPr lang="ru-RU" sz="2000" b="1" dirty="0">
              <a:solidFill>
                <a:srgbClr val="C00000"/>
              </a:solidFill>
              <a:latin typeface="Calibri"/>
              <a:ea typeface="+mn-ea"/>
              <a:cs typeface="+mn-cs"/>
            </a:rPr>
            <a:t>У </a:t>
          </a:r>
          <a:r>
            <a:rPr lang="ru-RU" sz="2000" b="1" dirty="0" err="1">
              <a:solidFill>
                <a:srgbClr val="C00000"/>
              </a:solidFill>
              <a:latin typeface="Calibri"/>
              <a:ea typeface="+mn-ea"/>
              <a:cs typeface="+mn-cs"/>
            </a:rPr>
            <a:t>народі</a:t>
          </a:r>
          <a:r>
            <a:rPr lang="ru-RU" sz="2000" b="1" dirty="0">
              <a:solidFill>
                <a:srgbClr val="C00000"/>
              </a:solidFill>
              <a:latin typeface="Calibri"/>
              <a:ea typeface="+mn-ea"/>
              <a:cs typeface="+mn-cs"/>
            </a:rPr>
            <a:t> назвали "Мудрим</a:t>
          </a:r>
          <a:r>
            <a:rPr lang="ru-RU" sz="2000" dirty="0">
              <a:solidFill>
                <a:srgbClr val="C00000"/>
              </a:solidFill>
              <a:latin typeface="Calibri"/>
              <a:ea typeface="+mn-ea"/>
              <a:cs typeface="+mn-cs"/>
            </a:rPr>
            <a:t>"</a:t>
          </a:r>
        </a:p>
      </dgm:t>
    </dgm:pt>
    <dgm:pt modelId="{20329E7A-13D2-44B7-8BBE-52E8F268FEF7}" type="parTrans" cxnId="{55E7873B-49A5-47BC-B09C-A65B3FEE7CD7}">
      <dgm:prSet/>
      <dgm:spPr/>
      <dgm:t>
        <a:bodyPr/>
        <a:lstStyle/>
        <a:p>
          <a:endParaRPr lang="ru-RU" sz="2000"/>
        </a:p>
      </dgm:t>
    </dgm:pt>
    <dgm:pt modelId="{25AA7D0D-121E-4491-8CE5-0E048DA406D4}" type="sibTrans" cxnId="{55E7873B-49A5-47BC-B09C-A65B3FEE7CD7}">
      <dgm:prSet/>
      <dgm:spPr/>
      <dgm:t>
        <a:bodyPr/>
        <a:lstStyle/>
        <a:p>
          <a:endParaRPr lang="ru-RU" sz="2000"/>
        </a:p>
      </dgm:t>
    </dgm:pt>
    <dgm:pt modelId="{F3D74524-8102-4579-BB3C-A84D30A1C80B}">
      <dgm:prSet custT="1"/>
      <dgm:spPr/>
      <dgm:t>
        <a:bodyPr/>
        <a:lstStyle/>
        <a:p>
          <a:endParaRPr lang="ru-RU" sz="2000"/>
        </a:p>
      </dgm:t>
    </dgm:pt>
    <dgm:pt modelId="{FBE6B8AB-2083-4BA6-81ED-730A667C18CD}" type="parTrans" cxnId="{C6BEACFC-6933-4224-BF78-153050BBD5FE}">
      <dgm:prSet/>
      <dgm:spPr/>
      <dgm:t>
        <a:bodyPr/>
        <a:lstStyle/>
        <a:p>
          <a:endParaRPr lang="ru-RU" sz="2000"/>
        </a:p>
      </dgm:t>
    </dgm:pt>
    <dgm:pt modelId="{788023B8-30A7-4538-A41D-C4075DDB3049}" type="sibTrans" cxnId="{C6BEACFC-6933-4224-BF78-153050BBD5FE}">
      <dgm:prSet/>
      <dgm:spPr/>
      <dgm:t>
        <a:bodyPr/>
        <a:lstStyle/>
        <a:p>
          <a:endParaRPr lang="ru-RU" sz="2000"/>
        </a:p>
      </dgm:t>
    </dgm:pt>
    <dgm:pt modelId="{47DE1E98-6C13-4E8F-A6BF-69541B1EF61B}">
      <dgm:prSet/>
      <dgm:spPr/>
      <dgm:t>
        <a:bodyPr/>
        <a:lstStyle/>
        <a:p>
          <a:endParaRPr lang="uk-UA"/>
        </a:p>
      </dgm:t>
    </dgm:pt>
    <dgm:pt modelId="{3D49485D-9DC5-4152-9EDF-5937AB44D689}" type="parTrans" cxnId="{06A5D39C-D361-4FDE-AF0F-A0FD8626BEF9}">
      <dgm:prSet/>
      <dgm:spPr/>
      <dgm:t>
        <a:bodyPr/>
        <a:lstStyle/>
        <a:p>
          <a:endParaRPr lang="uk-UA"/>
        </a:p>
      </dgm:t>
    </dgm:pt>
    <dgm:pt modelId="{88BE3C66-20D6-4916-9CFC-93CF5307EE85}" type="sibTrans" cxnId="{06A5D39C-D361-4FDE-AF0F-A0FD8626BEF9}">
      <dgm:prSet/>
      <dgm:spPr/>
      <dgm:t>
        <a:bodyPr/>
        <a:lstStyle/>
        <a:p>
          <a:endParaRPr lang="uk-UA"/>
        </a:p>
      </dgm:t>
    </dgm:pt>
    <dgm:pt modelId="{2C38F83A-3AE9-4486-9C6F-6D3AF7AF494C}">
      <dgm:prSet/>
      <dgm:spPr/>
      <dgm:t>
        <a:bodyPr/>
        <a:lstStyle/>
        <a:p>
          <a:endParaRPr lang="uk-UA"/>
        </a:p>
      </dgm:t>
    </dgm:pt>
    <dgm:pt modelId="{2A44C576-C008-454D-99F1-E211EFEE7588}" type="parTrans" cxnId="{88BFD933-391F-4CD4-85C0-415040091671}">
      <dgm:prSet/>
      <dgm:spPr/>
      <dgm:t>
        <a:bodyPr/>
        <a:lstStyle/>
        <a:p>
          <a:endParaRPr lang="uk-UA"/>
        </a:p>
      </dgm:t>
    </dgm:pt>
    <dgm:pt modelId="{757E034B-0261-408F-A71E-4446722EEBA2}" type="sibTrans" cxnId="{88BFD933-391F-4CD4-85C0-415040091671}">
      <dgm:prSet/>
      <dgm:spPr/>
      <dgm:t>
        <a:bodyPr/>
        <a:lstStyle/>
        <a:p>
          <a:endParaRPr lang="uk-UA"/>
        </a:p>
      </dgm:t>
    </dgm:pt>
    <dgm:pt modelId="{0EB7AE6F-311B-45B7-B8A6-7A80FE7E2180}">
      <dgm:prSet/>
      <dgm:spPr/>
      <dgm:t>
        <a:bodyPr/>
        <a:lstStyle/>
        <a:p>
          <a:endParaRPr lang="uk-UA"/>
        </a:p>
      </dgm:t>
    </dgm:pt>
    <dgm:pt modelId="{7E0C5A43-A5A0-4D38-8205-F71BE8B8B7C8}" type="parTrans" cxnId="{10EFA933-03E3-4034-B351-AA14C76E390C}">
      <dgm:prSet/>
      <dgm:spPr/>
      <dgm:t>
        <a:bodyPr/>
        <a:lstStyle/>
        <a:p>
          <a:endParaRPr lang="uk-UA"/>
        </a:p>
      </dgm:t>
    </dgm:pt>
    <dgm:pt modelId="{72F28CB1-01E4-40C4-99BD-DD277A4A788F}" type="sibTrans" cxnId="{10EFA933-03E3-4034-B351-AA14C76E390C}">
      <dgm:prSet/>
      <dgm:spPr/>
      <dgm:t>
        <a:bodyPr/>
        <a:lstStyle/>
        <a:p>
          <a:endParaRPr lang="uk-UA"/>
        </a:p>
      </dgm:t>
    </dgm:pt>
    <dgm:pt modelId="{0EE852E2-0E5D-4718-8667-BBF8BE647029}">
      <dgm:prSet/>
      <dgm:spPr/>
      <dgm:t>
        <a:bodyPr/>
        <a:lstStyle/>
        <a:p>
          <a:endParaRPr lang="uk-UA"/>
        </a:p>
      </dgm:t>
    </dgm:pt>
    <dgm:pt modelId="{FB76FD47-17D8-459F-A58A-7860B7F0DD0C}" type="parTrans" cxnId="{BBC2F180-3BAF-4CDE-BC12-197A3FF2756D}">
      <dgm:prSet/>
      <dgm:spPr/>
      <dgm:t>
        <a:bodyPr/>
        <a:lstStyle/>
        <a:p>
          <a:endParaRPr lang="uk-UA"/>
        </a:p>
      </dgm:t>
    </dgm:pt>
    <dgm:pt modelId="{AA074C9C-52CF-412B-870C-F34B99145D5A}" type="sibTrans" cxnId="{BBC2F180-3BAF-4CDE-BC12-197A3FF2756D}">
      <dgm:prSet/>
      <dgm:spPr/>
      <dgm:t>
        <a:bodyPr/>
        <a:lstStyle/>
        <a:p>
          <a:endParaRPr lang="uk-UA"/>
        </a:p>
      </dgm:t>
    </dgm:pt>
    <dgm:pt modelId="{AE039F87-3CEE-4A80-BE19-82E007202690}">
      <dgm:prSet/>
      <dgm:spPr/>
      <dgm:t>
        <a:bodyPr/>
        <a:lstStyle/>
        <a:p>
          <a:endParaRPr lang="uk-UA"/>
        </a:p>
      </dgm:t>
    </dgm:pt>
    <dgm:pt modelId="{FF0AABBD-4C38-44FB-94E5-BD04B126A452}" type="parTrans" cxnId="{E70C0F6F-7773-4C91-80A4-52D9654BA7D8}">
      <dgm:prSet/>
      <dgm:spPr/>
      <dgm:t>
        <a:bodyPr/>
        <a:lstStyle/>
        <a:p>
          <a:endParaRPr lang="uk-UA"/>
        </a:p>
      </dgm:t>
    </dgm:pt>
    <dgm:pt modelId="{3F263152-8ACE-4B2E-BAEA-3142862EB6BF}" type="sibTrans" cxnId="{E70C0F6F-7773-4C91-80A4-52D9654BA7D8}">
      <dgm:prSet/>
      <dgm:spPr/>
      <dgm:t>
        <a:bodyPr/>
        <a:lstStyle/>
        <a:p>
          <a:endParaRPr lang="uk-UA"/>
        </a:p>
      </dgm:t>
    </dgm:pt>
    <dgm:pt modelId="{AA1359D0-7FF9-4317-ACC3-0B9C7D2795BF}" type="pres">
      <dgm:prSet presAssocID="{DFE8C93B-E56A-459C-9A88-5A5F87016A0F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EAF3177-6C87-48C0-B5C9-47327A3A7639}" type="pres">
      <dgm:prSet presAssocID="{DFE8C93B-E56A-459C-9A88-5A5F87016A0F}" presName="arrow" presStyleLbl="bgShp" presStyleIdx="0" presStyleCnt="1" custLinFactNeighborX="-1116"/>
      <dgm:spPr>
        <a:xfrm>
          <a:off x="125733" y="0"/>
          <a:ext cx="5120640" cy="3200400"/>
        </a:xfrm>
        <a:prstGeom prst="swooshArrow">
          <a:avLst>
            <a:gd name="adj1" fmla="val 25000"/>
            <a:gd name="adj2" fmla="val 25000"/>
          </a:avLst>
        </a:prstGeom>
      </dgm:spPr>
    </dgm:pt>
    <dgm:pt modelId="{054F1E96-DF09-4F45-B0D4-46864E92AE09}" type="pres">
      <dgm:prSet presAssocID="{DFE8C93B-E56A-459C-9A88-5A5F87016A0F}" presName="arrowDiagram5" presStyleCnt="0"/>
      <dgm:spPr/>
    </dgm:pt>
    <dgm:pt modelId="{9E8DD31B-060B-4CB5-9A3B-9869ED7529DC}" type="pres">
      <dgm:prSet presAssocID="{9ABBC817-9B3C-4911-845D-1E99D180A58D}" presName="bullet5a" presStyleLbl="node1" presStyleIdx="0" presStyleCnt="5"/>
      <dgm:spPr>
        <a:xfrm>
          <a:off x="687263" y="2379817"/>
          <a:ext cx="117774" cy="117774"/>
        </a:xfrm>
        <a:prstGeom prst="ellipse">
          <a:avLst/>
        </a:prstGeom>
      </dgm:spPr>
    </dgm:pt>
    <dgm:pt modelId="{8D69D565-B6E5-4720-89E2-4EC3376B48BE}" type="pres">
      <dgm:prSet presAssocID="{9ABBC817-9B3C-4911-845D-1E99D180A58D}" presName="textBox5a" presStyleLbl="revTx" presStyleIdx="0" presStyleCnt="5" custScaleX="135181" custScaleY="746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AC6A02-E3CF-471D-A0D3-B5344EE4484D}" type="pres">
      <dgm:prSet presAssocID="{1FE902BE-E9FB-4E68-B71C-8694D70D31DE}" presName="bullet5b" presStyleLbl="node1" presStyleIdx="1" presStyleCnt="5"/>
      <dgm:spPr>
        <a:xfrm>
          <a:off x="1324782" y="1767260"/>
          <a:ext cx="184343" cy="184343"/>
        </a:xfrm>
        <a:prstGeom prst="ellipse">
          <a:avLst/>
        </a:prstGeom>
      </dgm:spPr>
    </dgm:pt>
    <dgm:pt modelId="{505748B6-7281-4CE7-BAB0-71FE92E4EDF4}" type="pres">
      <dgm:prSet presAssocID="{1FE902BE-E9FB-4E68-B71C-8694D70D31DE}" presName="textBox5b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70BE46-E987-4600-A5EA-546980F9A55F}" type="pres">
      <dgm:prSet presAssocID="{15CDBE91-EF26-424C-9CA5-EB3E4EE1A8A0}" presName="bullet5c" presStyleLbl="node1" presStyleIdx="2" presStyleCnt="5"/>
      <dgm:spPr>
        <a:xfrm>
          <a:off x="2144085" y="1278879"/>
          <a:ext cx="245790" cy="245790"/>
        </a:xfrm>
        <a:prstGeom prst="ellipse">
          <a:avLst/>
        </a:prstGeom>
      </dgm:spPr>
    </dgm:pt>
    <dgm:pt modelId="{DBA462FD-0371-48AD-8EB3-11F12F4FAC11}" type="pres">
      <dgm:prSet presAssocID="{15CDBE91-EF26-424C-9CA5-EB3E4EE1A8A0}" presName="textBox5c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D99523-D619-4C4B-8DDA-2C126CF462CF}" type="pres">
      <dgm:prSet presAssocID="{B21B8ACA-9DF3-4DC0-BB81-47247A72E2F0}" presName="bullet5d" presStyleLbl="node1" presStyleIdx="3" presStyleCnt="5"/>
      <dgm:spPr>
        <a:xfrm>
          <a:off x="3096524" y="897392"/>
          <a:ext cx="317479" cy="317479"/>
        </a:xfrm>
        <a:prstGeom prst="ellipse">
          <a:avLst/>
        </a:prstGeom>
      </dgm:spPr>
    </dgm:pt>
    <dgm:pt modelId="{188CF26C-154B-4E2C-BFA4-DD71B4045016}" type="pres">
      <dgm:prSet presAssocID="{B21B8ACA-9DF3-4DC0-BB81-47247A72E2F0}" presName="textBox5d" presStyleLbl="revTx" presStyleIdx="3" presStyleCnt="5" custLinFactNeighborX="-8696" custLinFactNeighborY="4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64EFA2-B4F6-453C-9A63-C49E9DA8EE99}" type="pres">
      <dgm:prSet presAssocID="{0501E1D0-F434-4BA2-B51F-CA542DD7E9C4}" presName="bullet5e" presStyleLbl="node1" presStyleIdx="4" presStyleCnt="5" custLinFactNeighborX="51801" custLinFactNeighborY="-7063"/>
      <dgm:spPr>
        <a:xfrm>
          <a:off x="4286677" y="614068"/>
          <a:ext cx="404530" cy="404530"/>
        </a:xfrm>
        <a:prstGeom prst="ellipse">
          <a:avLst/>
        </a:prstGeom>
      </dgm:spPr>
    </dgm:pt>
    <dgm:pt modelId="{746BD558-81C1-4CA9-AB33-F23118E4CADD}" type="pres">
      <dgm:prSet presAssocID="{0501E1D0-F434-4BA2-B51F-CA542DD7E9C4}" presName="textBox5e" presStyleLbl="revTx" presStyleIdx="4" presStyleCnt="5" custScaleY="88800" custLinFactNeighborX="-8371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A941EE7-BB54-4B02-A4AD-06341599F251}" type="presOf" srcId="{15CDBE91-EF26-424C-9CA5-EB3E4EE1A8A0}" destId="{DBA462FD-0371-48AD-8EB3-11F12F4FAC11}" srcOrd="0" destOrd="0" presId="urn:microsoft.com/office/officeart/2005/8/layout/arrow2"/>
    <dgm:cxn modelId="{BBEE6794-F621-461E-BD23-CDCA1A3C2594}" type="presOf" srcId="{1FE902BE-E9FB-4E68-B71C-8694D70D31DE}" destId="{505748B6-7281-4CE7-BAB0-71FE92E4EDF4}" srcOrd="0" destOrd="0" presId="urn:microsoft.com/office/officeart/2005/8/layout/arrow2"/>
    <dgm:cxn modelId="{BBC2F180-3BAF-4CDE-BC12-197A3FF2756D}" srcId="{DFE8C93B-E56A-459C-9A88-5A5F87016A0F}" destId="{0EE852E2-0E5D-4718-8667-BBF8BE647029}" srcOrd="9" destOrd="0" parTransId="{FB76FD47-17D8-459F-A58A-7860B7F0DD0C}" sibTransId="{AA074C9C-52CF-412B-870C-F34B99145D5A}"/>
    <dgm:cxn modelId="{E70C0F6F-7773-4C91-80A4-52D9654BA7D8}" srcId="{DFE8C93B-E56A-459C-9A88-5A5F87016A0F}" destId="{AE039F87-3CEE-4A80-BE19-82E007202690}" srcOrd="10" destOrd="0" parTransId="{FF0AABBD-4C38-44FB-94E5-BD04B126A452}" sibTransId="{3F263152-8ACE-4B2E-BAEA-3142862EB6BF}"/>
    <dgm:cxn modelId="{51C7CB01-8120-4899-A80B-AAA9AF24DCCD}" srcId="{DFE8C93B-E56A-459C-9A88-5A5F87016A0F}" destId="{9ABBC817-9B3C-4911-845D-1E99D180A58D}" srcOrd="0" destOrd="0" parTransId="{0FC27D16-7CBB-4971-9572-B93E66AAFC55}" sibTransId="{7591603C-8843-4430-A87D-C41751055026}"/>
    <dgm:cxn modelId="{06A5D39C-D361-4FDE-AF0F-A0FD8626BEF9}" srcId="{DFE8C93B-E56A-459C-9A88-5A5F87016A0F}" destId="{47DE1E98-6C13-4E8F-A6BF-69541B1EF61B}" srcOrd="6" destOrd="0" parTransId="{3D49485D-9DC5-4152-9EDF-5937AB44D689}" sibTransId="{88BE3C66-20D6-4916-9CFC-93CF5307EE85}"/>
    <dgm:cxn modelId="{A7272DA0-DA74-4C2F-96A3-A3B058F3A796}" srcId="{DFE8C93B-E56A-459C-9A88-5A5F87016A0F}" destId="{1FE902BE-E9FB-4E68-B71C-8694D70D31DE}" srcOrd="1" destOrd="0" parTransId="{7B4D0307-2A26-4594-89A0-B267D8077A6D}" sibTransId="{70FCCDBE-0545-4ED4-A84C-323D3AA2E7C7}"/>
    <dgm:cxn modelId="{C5E80165-E5CE-462C-BE61-9E70AC365789}" srcId="{DFE8C93B-E56A-459C-9A88-5A5F87016A0F}" destId="{B21B8ACA-9DF3-4DC0-BB81-47247A72E2F0}" srcOrd="3" destOrd="0" parTransId="{3E2981B2-B198-4F63-80DF-BE94D46A0C3B}" sibTransId="{5085D6B6-DC86-4F50-A826-6D2462AAB8E8}"/>
    <dgm:cxn modelId="{F0ED5280-65F3-40CC-AC44-E8165B749527}" type="presOf" srcId="{0501E1D0-F434-4BA2-B51F-CA542DD7E9C4}" destId="{746BD558-81C1-4CA9-AB33-F23118E4CADD}" srcOrd="0" destOrd="0" presId="urn:microsoft.com/office/officeart/2005/8/layout/arrow2"/>
    <dgm:cxn modelId="{88BFD933-391F-4CD4-85C0-415040091671}" srcId="{DFE8C93B-E56A-459C-9A88-5A5F87016A0F}" destId="{2C38F83A-3AE9-4486-9C6F-6D3AF7AF494C}" srcOrd="7" destOrd="0" parTransId="{2A44C576-C008-454D-99F1-E211EFEE7588}" sibTransId="{757E034B-0261-408F-A71E-4446722EEBA2}"/>
    <dgm:cxn modelId="{FD2F2CE5-AA34-4ABB-88A8-8D8727119B1F}" type="presOf" srcId="{DFE8C93B-E56A-459C-9A88-5A5F87016A0F}" destId="{AA1359D0-7FF9-4317-ACC3-0B9C7D2795BF}" srcOrd="0" destOrd="0" presId="urn:microsoft.com/office/officeart/2005/8/layout/arrow2"/>
    <dgm:cxn modelId="{10EFA933-03E3-4034-B351-AA14C76E390C}" srcId="{DFE8C93B-E56A-459C-9A88-5A5F87016A0F}" destId="{0EB7AE6F-311B-45B7-B8A6-7A80FE7E2180}" srcOrd="8" destOrd="0" parTransId="{7E0C5A43-A5A0-4D38-8205-F71BE8B8B7C8}" sibTransId="{72F28CB1-01E4-40C4-99BD-DD277A4A788F}"/>
    <dgm:cxn modelId="{A552584C-4D72-4676-9EE2-F2124BDF5553}" type="presOf" srcId="{9ABBC817-9B3C-4911-845D-1E99D180A58D}" destId="{8D69D565-B6E5-4720-89E2-4EC3376B48BE}" srcOrd="0" destOrd="0" presId="urn:microsoft.com/office/officeart/2005/8/layout/arrow2"/>
    <dgm:cxn modelId="{A074F1D1-B8C6-415F-9F9F-9E8CC7750D08}" srcId="{DFE8C93B-E56A-459C-9A88-5A5F87016A0F}" destId="{15CDBE91-EF26-424C-9CA5-EB3E4EE1A8A0}" srcOrd="2" destOrd="0" parTransId="{A789A988-6BE9-4259-A717-4D9162328958}" sibTransId="{2640C0F2-6D95-4C58-9C2C-788936A87508}"/>
    <dgm:cxn modelId="{3B4C385E-0DD9-4C5E-9BF3-21F41ECA9673}" type="presOf" srcId="{B21B8ACA-9DF3-4DC0-BB81-47247A72E2F0}" destId="{188CF26C-154B-4E2C-BFA4-DD71B4045016}" srcOrd="0" destOrd="0" presId="urn:microsoft.com/office/officeart/2005/8/layout/arrow2"/>
    <dgm:cxn modelId="{C6BEACFC-6933-4224-BF78-153050BBD5FE}" srcId="{DFE8C93B-E56A-459C-9A88-5A5F87016A0F}" destId="{F3D74524-8102-4579-BB3C-A84D30A1C80B}" srcOrd="5" destOrd="0" parTransId="{FBE6B8AB-2083-4BA6-81ED-730A667C18CD}" sibTransId="{788023B8-30A7-4538-A41D-C4075DDB3049}"/>
    <dgm:cxn modelId="{55E7873B-49A5-47BC-B09C-A65B3FEE7CD7}" srcId="{DFE8C93B-E56A-459C-9A88-5A5F87016A0F}" destId="{0501E1D0-F434-4BA2-B51F-CA542DD7E9C4}" srcOrd="4" destOrd="0" parTransId="{20329E7A-13D2-44B7-8BBE-52E8F268FEF7}" sibTransId="{25AA7D0D-121E-4491-8CE5-0E048DA406D4}"/>
    <dgm:cxn modelId="{9844693D-C8BD-42F7-8716-2D1E4B368A6C}" type="presParOf" srcId="{AA1359D0-7FF9-4317-ACC3-0B9C7D2795BF}" destId="{5EAF3177-6C87-48C0-B5C9-47327A3A7639}" srcOrd="0" destOrd="0" presId="urn:microsoft.com/office/officeart/2005/8/layout/arrow2"/>
    <dgm:cxn modelId="{5E7DE098-4EBA-47C8-AEA5-68B0C42C9EE1}" type="presParOf" srcId="{AA1359D0-7FF9-4317-ACC3-0B9C7D2795BF}" destId="{054F1E96-DF09-4F45-B0D4-46864E92AE09}" srcOrd="1" destOrd="0" presId="urn:microsoft.com/office/officeart/2005/8/layout/arrow2"/>
    <dgm:cxn modelId="{CD307CD5-0BCD-4850-9C1D-ED550F94124F}" type="presParOf" srcId="{054F1E96-DF09-4F45-B0D4-46864E92AE09}" destId="{9E8DD31B-060B-4CB5-9A3B-9869ED7529DC}" srcOrd="0" destOrd="0" presId="urn:microsoft.com/office/officeart/2005/8/layout/arrow2"/>
    <dgm:cxn modelId="{5BCE1145-B80F-4DAD-A269-75F88DFDD7D4}" type="presParOf" srcId="{054F1E96-DF09-4F45-B0D4-46864E92AE09}" destId="{8D69D565-B6E5-4720-89E2-4EC3376B48BE}" srcOrd="1" destOrd="0" presId="urn:microsoft.com/office/officeart/2005/8/layout/arrow2"/>
    <dgm:cxn modelId="{9D69A2CF-07D6-4744-9DDD-CBFA25DA1516}" type="presParOf" srcId="{054F1E96-DF09-4F45-B0D4-46864E92AE09}" destId="{C4AC6A02-E3CF-471D-A0D3-B5344EE4484D}" srcOrd="2" destOrd="0" presId="urn:microsoft.com/office/officeart/2005/8/layout/arrow2"/>
    <dgm:cxn modelId="{60D23582-5F59-4482-88D1-B63DAE621AC1}" type="presParOf" srcId="{054F1E96-DF09-4F45-B0D4-46864E92AE09}" destId="{505748B6-7281-4CE7-BAB0-71FE92E4EDF4}" srcOrd="3" destOrd="0" presId="urn:microsoft.com/office/officeart/2005/8/layout/arrow2"/>
    <dgm:cxn modelId="{02C41EF7-C283-446F-A794-C625905166CC}" type="presParOf" srcId="{054F1E96-DF09-4F45-B0D4-46864E92AE09}" destId="{B770BE46-E987-4600-A5EA-546980F9A55F}" srcOrd="4" destOrd="0" presId="urn:microsoft.com/office/officeart/2005/8/layout/arrow2"/>
    <dgm:cxn modelId="{7DB54569-B857-4B1C-B541-CCB9F8DC8613}" type="presParOf" srcId="{054F1E96-DF09-4F45-B0D4-46864E92AE09}" destId="{DBA462FD-0371-48AD-8EB3-11F12F4FAC11}" srcOrd="5" destOrd="0" presId="urn:microsoft.com/office/officeart/2005/8/layout/arrow2"/>
    <dgm:cxn modelId="{17299FEE-97D6-45AB-9F77-70B6755FBE86}" type="presParOf" srcId="{054F1E96-DF09-4F45-B0D4-46864E92AE09}" destId="{5DD99523-D619-4C4B-8DDA-2C126CF462CF}" srcOrd="6" destOrd="0" presId="urn:microsoft.com/office/officeart/2005/8/layout/arrow2"/>
    <dgm:cxn modelId="{00D73A90-052A-4671-A575-7E5E447F43A6}" type="presParOf" srcId="{054F1E96-DF09-4F45-B0D4-46864E92AE09}" destId="{188CF26C-154B-4E2C-BFA4-DD71B4045016}" srcOrd="7" destOrd="0" presId="urn:microsoft.com/office/officeart/2005/8/layout/arrow2"/>
    <dgm:cxn modelId="{ECAF3ED2-9190-4C16-B3F4-463D0E53D5F6}" type="presParOf" srcId="{054F1E96-DF09-4F45-B0D4-46864E92AE09}" destId="{0764EFA2-B4F6-453C-9A63-C49E9DA8EE99}" srcOrd="8" destOrd="0" presId="urn:microsoft.com/office/officeart/2005/8/layout/arrow2"/>
    <dgm:cxn modelId="{AD64916E-3DD6-44DE-BA97-D14F34205828}" type="presParOf" srcId="{054F1E96-DF09-4F45-B0D4-46864E92AE09}" destId="{746BD558-81C1-4CA9-AB33-F23118E4CADD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AF3177-6C87-48C0-B5C9-47327A3A7639}">
      <dsp:nvSpPr>
        <dsp:cNvPr id="0" name=""/>
        <dsp:cNvSpPr/>
      </dsp:nvSpPr>
      <dsp:spPr>
        <a:xfrm>
          <a:off x="0" y="105266"/>
          <a:ext cx="8208912" cy="5130569"/>
        </a:xfrm>
        <a:prstGeom prst="swooshArrow">
          <a:avLst>
            <a:gd name="adj1" fmla="val 25000"/>
            <a:gd name="adj2" fmla="val 25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8DD31B-060B-4CB5-9A3B-9869ED7529DC}">
      <dsp:nvSpPr>
        <dsp:cNvPr id="0" name=""/>
        <dsp:cNvSpPr/>
      </dsp:nvSpPr>
      <dsp:spPr>
        <a:xfrm>
          <a:off x="808577" y="3920358"/>
          <a:ext cx="188804" cy="18880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69D565-B6E5-4720-89E2-4EC3376B48BE}">
      <dsp:nvSpPr>
        <dsp:cNvPr id="0" name=""/>
        <dsp:cNvSpPr/>
      </dsp:nvSpPr>
      <dsp:spPr>
        <a:xfrm>
          <a:off x="713817" y="4169563"/>
          <a:ext cx="1453692" cy="9114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044" tIns="0" rIns="0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err="1">
              <a:solidFill>
                <a:schemeClr val="accent2">
                  <a:lumMod val="75000"/>
                </a:schemeClr>
              </a:solidFill>
              <a:latin typeface="Calibri"/>
              <a:ea typeface="+mn-ea"/>
              <a:cs typeface="+mn-cs"/>
            </a:rPr>
            <a:t>Розбудовує</a:t>
          </a:r>
          <a:r>
            <a:rPr lang="ru-RU" sz="2000" b="1" kern="1200" dirty="0">
              <a:solidFill>
                <a:schemeClr val="accent2">
                  <a:lumMod val="75000"/>
                </a:schemeClr>
              </a:solidFill>
              <a:latin typeface="Calibri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chemeClr val="accent2">
                  <a:lumMod val="75000"/>
                </a:schemeClr>
              </a:solidFill>
              <a:latin typeface="Calibri"/>
              <a:ea typeface="+mn-ea"/>
              <a:cs typeface="+mn-cs"/>
            </a:rPr>
            <a:t>Київ</a:t>
          </a:r>
          <a:endParaRPr lang="ru-RU" sz="2000" b="1" kern="1200" dirty="0">
            <a:solidFill>
              <a:schemeClr val="accent2">
                <a:lumMod val="75000"/>
              </a:schemeClr>
            </a:solidFill>
            <a:latin typeface="Calibri"/>
            <a:ea typeface="+mn-ea"/>
            <a:cs typeface="+mn-cs"/>
          </a:endParaRPr>
        </a:p>
      </dsp:txBody>
      <dsp:txXfrm>
        <a:off x="713817" y="4169563"/>
        <a:ext cx="1453692" cy="911471"/>
      </dsp:txXfrm>
    </dsp:sp>
    <dsp:sp modelId="{C4AC6A02-E3CF-471D-A0D3-B5344EE4484D}">
      <dsp:nvSpPr>
        <dsp:cNvPr id="0" name=""/>
        <dsp:cNvSpPr/>
      </dsp:nvSpPr>
      <dsp:spPr>
        <a:xfrm>
          <a:off x="1830587" y="2938367"/>
          <a:ext cx="295520" cy="29552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5748B6-7281-4CE7-BAB0-71FE92E4EDF4}">
      <dsp:nvSpPr>
        <dsp:cNvPr id="0" name=""/>
        <dsp:cNvSpPr/>
      </dsp:nvSpPr>
      <dsp:spPr>
        <a:xfrm>
          <a:off x="1978347" y="3086128"/>
          <a:ext cx="1362679" cy="21497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590" tIns="0" rIns="0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err="1">
              <a:solidFill>
                <a:schemeClr val="accent2">
                  <a:lumMod val="75000"/>
                </a:schemeClr>
              </a:solidFill>
              <a:latin typeface="Calibri"/>
              <a:ea typeface="+mn-ea"/>
              <a:cs typeface="+mn-cs"/>
            </a:rPr>
            <a:t>Закладає</a:t>
          </a:r>
          <a:r>
            <a:rPr lang="ru-RU" sz="2000" b="1" kern="1200" dirty="0">
              <a:solidFill>
                <a:schemeClr val="accent2">
                  <a:lumMod val="75000"/>
                </a:schemeClr>
              </a:solidFill>
              <a:latin typeface="Calibri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chemeClr val="accent2">
                  <a:lumMod val="75000"/>
                </a:schemeClr>
              </a:solidFill>
              <a:latin typeface="Calibri"/>
              <a:ea typeface="+mn-ea"/>
              <a:cs typeface="+mn-cs"/>
            </a:rPr>
            <a:t>Золоті</a:t>
          </a:r>
          <a:r>
            <a:rPr lang="ru-RU" sz="2000" b="1" kern="1200" dirty="0">
              <a:solidFill>
                <a:schemeClr val="accent2">
                  <a:lumMod val="75000"/>
                </a:schemeClr>
              </a:solidFill>
              <a:latin typeface="Calibri"/>
              <a:ea typeface="+mn-ea"/>
              <a:cs typeface="+mn-cs"/>
            </a:rPr>
            <a:t> ворота</a:t>
          </a:r>
        </a:p>
      </dsp:txBody>
      <dsp:txXfrm>
        <a:off x="1978347" y="3086128"/>
        <a:ext cx="1362679" cy="2149708"/>
      </dsp:txXfrm>
    </dsp:sp>
    <dsp:sp modelId="{B770BE46-E987-4600-A5EA-546980F9A55F}">
      <dsp:nvSpPr>
        <dsp:cNvPr id="0" name=""/>
        <dsp:cNvSpPr/>
      </dsp:nvSpPr>
      <dsp:spPr>
        <a:xfrm>
          <a:off x="3144013" y="2155442"/>
          <a:ext cx="394027" cy="39402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A462FD-0371-48AD-8EB3-11F12F4FAC11}">
      <dsp:nvSpPr>
        <dsp:cNvPr id="0" name=""/>
        <dsp:cNvSpPr/>
      </dsp:nvSpPr>
      <dsp:spPr>
        <a:xfrm>
          <a:off x="3341027" y="2352456"/>
          <a:ext cx="1584320" cy="28833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8787" tIns="0" rIns="0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err="1">
              <a:solidFill>
                <a:schemeClr val="accent2">
                  <a:lumMod val="75000"/>
                </a:schemeClr>
              </a:solidFill>
              <a:latin typeface="Calibri"/>
              <a:ea typeface="+mn-ea"/>
              <a:cs typeface="+mn-cs"/>
            </a:rPr>
            <a:t>Будує</a:t>
          </a:r>
          <a:r>
            <a:rPr lang="ru-RU" sz="2000" b="1" kern="1200" dirty="0">
              <a:solidFill>
                <a:schemeClr val="accent2">
                  <a:lumMod val="75000"/>
                </a:schemeClr>
              </a:solidFill>
              <a:latin typeface="Calibri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chemeClr val="accent2">
                  <a:lumMod val="75000"/>
                </a:schemeClr>
              </a:solidFill>
              <a:latin typeface="Calibri"/>
              <a:ea typeface="+mn-ea"/>
              <a:cs typeface="+mn-cs"/>
            </a:rPr>
            <a:t>Софійський</a:t>
          </a:r>
          <a:r>
            <a:rPr lang="ru-RU" sz="2000" b="1" kern="1200" dirty="0">
              <a:solidFill>
                <a:schemeClr val="accent2">
                  <a:lumMod val="75000"/>
                </a:schemeClr>
              </a:solidFill>
              <a:latin typeface="Calibri"/>
              <a:ea typeface="+mn-ea"/>
              <a:cs typeface="+mn-cs"/>
            </a:rPr>
            <a:t> собор</a:t>
          </a:r>
        </a:p>
      </dsp:txBody>
      <dsp:txXfrm>
        <a:off x="3341027" y="2352456"/>
        <a:ext cx="1584320" cy="2883380"/>
      </dsp:txXfrm>
    </dsp:sp>
    <dsp:sp modelId="{5DD99523-D619-4C4B-8DDA-2C126CF462CF}">
      <dsp:nvSpPr>
        <dsp:cNvPr id="0" name=""/>
        <dsp:cNvSpPr/>
      </dsp:nvSpPr>
      <dsp:spPr>
        <a:xfrm>
          <a:off x="4670870" y="1543878"/>
          <a:ext cx="508952" cy="50895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8CF26C-154B-4E2C-BFA4-DD71B4045016}">
      <dsp:nvSpPr>
        <dsp:cNvPr id="0" name=""/>
        <dsp:cNvSpPr/>
      </dsp:nvSpPr>
      <dsp:spPr>
        <a:xfrm>
          <a:off x="4782577" y="1813961"/>
          <a:ext cx="1641782" cy="34374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9683" tIns="0" rIns="0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err="1">
              <a:solidFill>
                <a:schemeClr val="accent2">
                  <a:lumMod val="75000"/>
                </a:schemeClr>
              </a:solidFill>
              <a:latin typeface="Calibri"/>
              <a:ea typeface="+mn-ea"/>
              <a:cs typeface="+mn-cs"/>
            </a:rPr>
            <a:t>Створює</a:t>
          </a:r>
          <a:r>
            <a:rPr lang="ru-RU" sz="2000" b="1" kern="1200" dirty="0">
              <a:solidFill>
                <a:schemeClr val="accent2">
                  <a:lumMod val="75000"/>
                </a:schemeClr>
              </a:solidFill>
              <a:latin typeface="Calibri"/>
              <a:ea typeface="+mn-ea"/>
              <a:cs typeface="+mn-cs"/>
            </a:rPr>
            <a:t> першу на </a:t>
          </a:r>
          <a:r>
            <a:rPr lang="ru-RU" sz="2000" b="1" kern="1200" dirty="0" err="1">
              <a:solidFill>
                <a:schemeClr val="accent2">
                  <a:lumMod val="75000"/>
                </a:schemeClr>
              </a:solidFill>
              <a:latin typeface="Calibri"/>
              <a:ea typeface="+mn-ea"/>
              <a:cs typeface="+mn-cs"/>
            </a:rPr>
            <a:t>Русі</a:t>
          </a:r>
          <a:r>
            <a:rPr lang="ru-RU" sz="2000" b="1" kern="1200" dirty="0">
              <a:solidFill>
                <a:schemeClr val="accent2">
                  <a:lumMod val="75000"/>
                </a:schemeClr>
              </a:solidFill>
              <a:latin typeface="Calibri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chemeClr val="accent2">
                  <a:lumMod val="75000"/>
                </a:schemeClr>
              </a:solidFill>
              <a:latin typeface="Calibri"/>
              <a:ea typeface="+mn-ea"/>
              <a:cs typeface="+mn-cs"/>
            </a:rPr>
            <a:t>бібліотеку</a:t>
          </a:r>
          <a:endParaRPr lang="ru-RU" sz="2000" b="1" kern="1200" dirty="0">
            <a:solidFill>
              <a:schemeClr val="accent2">
                <a:lumMod val="75000"/>
              </a:schemeClr>
            </a:solidFill>
            <a:latin typeface="Calibri"/>
            <a:ea typeface="+mn-ea"/>
            <a:cs typeface="+mn-cs"/>
          </a:endParaRPr>
        </a:p>
      </dsp:txBody>
      <dsp:txXfrm>
        <a:off x="4782577" y="1813961"/>
        <a:ext cx="1641782" cy="3437481"/>
      </dsp:txXfrm>
    </dsp:sp>
    <dsp:sp modelId="{0764EFA2-B4F6-453C-9A63-C49E9DA8EE99}">
      <dsp:nvSpPr>
        <dsp:cNvPr id="0" name=""/>
        <dsp:cNvSpPr/>
      </dsp:nvSpPr>
      <dsp:spPr>
        <a:xfrm>
          <a:off x="6578809" y="1089681"/>
          <a:ext cx="648504" cy="648504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6BD558-81C1-4CA9-AB33-F23118E4CADD}">
      <dsp:nvSpPr>
        <dsp:cNvPr id="0" name=""/>
        <dsp:cNvSpPr/>
      </dsp:nvSpPr>
      <dsp:spPr>
        <a:xfrm>
          <a:off x="6429695" y="1671199"/>
          <a:ext cx="1641782" cy="33531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3629" tIns="0" rIns="0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solidFill>
                <a:srgbClr val="C00000"/>
              </a:solidFill>
              <a:latin typeface="Calibri"/>
              <a:ea typeface="+mn-ea"/>
              <a:cs typeface="+mn-cs"/>
            </a:rPr>
            <a:t>У </a:t>
          </a:r>
          <a:r>
            <a:rPr lang="ru-RU" sz="2000" b="1" kern="1200" dirty="0" err="1">
              <a:solidFill>
                <a:srgbClr val="C00000"/>
              </a:solidFill>
              <a:latin typeface="Calibri"/>
              <a:ea typeface="+mn-ea"/>
              <a:cs typeface="+mn-cs"/>
            </a:rPr>
            <a:t>народі</a:t>
          </a:r>
          <a:r>
            <a:rPr lang="ru-RU" sz="2000" b="1" kern="1200" dirty="0">
              <a:solidFill>
                <a:srgbClr val="C00000"/>
              </a:solidFill>
              <a:latin typeface="Calibri"/>
              <a:ea typeface="+mn-ea"/>
              <a:cs typeface="+mn-cs"/>
            </a:rPr>
            <a:t> назвали "Мудрим</a:t>
          </a:r>
          <a:r>
            <a:rPr lang="ru-RU" sz="2000" kern="1200" dirty="0">
              <a:solidFill>
                <a:srgbClr val="C00000"/>
              </a:solidFill>
              <a:latin typeface="Calibri"/>
              <a:ea typeface="+mn-ea"/>
              <a:cs typeface="+mn-cs"/>
            </a:rPr>
            <a:t>"</a:t>
          </a:r>
        </a:p>
      </dsp:txBody>
      <dsp:txXfrm>
        <a:off x="6429695" y="1671199"/>
        <a:ext cx="1641782" cy="33531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A733733-3928-4D58-A8C6-7C6C498AAF00}" type="datetimeFigureOut">
              <a:rPr lang="uk-UA"/>
              <a:pPr>
                <a:defRPr/>
              </a:pPr>
              <a:t>22.01.2022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uk-UA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uk-UA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9FEB4B2-EE2F-4591-9919-BFD1447F438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890726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 userDrawn="1"/>
        </p:nvSpPr>
        <p:spPr>
          <a:xfrm>
            <a:off x="571500" y="500063"/>
            <a:ext cx="8072438" cy="5857875"/>
          </a:xfrm>
          <a:prstGeom prst="roundRect">
            <a:avLst/>
          </a:prstGeom>
          <a:solidFill>
            <a:schemeClr val="bg1">
              <a:alpha val="29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5" name="Picture 3" descr="H:\спорт\0_69c9f_d6f76959_M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929188"/>
            <a:ext cx="4643438" cy="173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H:\спорт\0_8ba0e_130309ef_L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839990">
            <a:off x="-322262" y="109537"/>
            <a:ext cx="3314700" cy="3308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H:\спорт\0_8ba0e_130309ef_L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839990">
            <a:off x="463549" y="-176212"/>
            <a:ext cx="3314701" cy="330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730B36-17A4-4D92-A1C1-6EB8326C3A12}" type="datetimeFigureOut">
              <a:rPr lang="ru-RU"/>
              <a:pPr>
                <a:defRPr/>
              </a:pPr>
              <a:t>22.01.2022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495FC-DA97-4FB0-992A-BEDD1A9160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074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 userDrawn="1"/>
        </p:nvSpPr>
        <p:spPr>
          <a:xfrm>
            <a:off x="500063" y="285750"/>
            <a:ext cx="8215312" cy="6000750"/>
          </a:xfrm>
          <a:prstGeom prst="round2DiagRect">
            <a:avLst/>
          </a:prstGeom>
          <a:noFill/>
          <a:ln w="38100"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5" name="Picture 2" descr="H:\спорт\0_8f559_3d411cc3_M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4643438"/>
            <a:ext cx="1785937" cy="191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H:\спорт\0_66c9d_6ff5ee43_L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1075" y="0"/>
            <a:ext cx="1812925" cy="92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8E1E6-B425-4DC7-9AC2-2E9FB91C839F}" type="datetimeFigureOut">
              <a:rPr lang="ru-RU"/>
              <a:pPr>
                <a:defRPr/>
              </a:pPr>
              <a:t>22.01.2022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8F0FB-7B9D-494E-8782-006017E8C0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7905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79854A-5FE5-491C-9032-AD4A424C6953}" type="datetimeFigureOut">
              <a:rPr lang="ru-RU"/>
              <a:pPr>
                <a:defRPr/>
              </a:pPr>
              <a:t>22.01.2022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0FFC5-3700-4867-A45A-11531079FB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7718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CC045-26B9-401F-9146-B5BDE8313907}" type="datetimeFigureOut">
              <a:rPr lang="ru-RU"/>
              <a:pPr>
                <a:defRPr/>
              </a:pPr>
              <a:t>22.01.2022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108603-9447-4C2D-AC0D-5947D5F574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491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DF220D-A0AD-4A17-8145-7313A8695E03}" type="datetimeFigureOut">
              <a:rPr lang="ru-RU"/>
              <a:pPr>
                <a:defRPr/>
              </a:pPr>
              <a:t>22.01.2022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7DD429-5CE3-40F8-8F84-3097CCDC9C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964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A0FD26-12DE-4DF5-81A0-0207711BC47B}" type="datetimeFigureOut">
              <a:rPr lang="ru-RU"/>
              <a:pPr>
                <a:defRPr/>
              </a:pPr>
              <a:t>22.01.2022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051EB-E9DD-400B-856A-CADE20617A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443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DF60A-953C-4C8F-8C8E-02D42C391FEF}" type="datetimeFigureOut">
              <a:rPr lang="ru-RU"/>
              <a:pPr>
                <a:defRPr/>
              </a:pPr>
              <a:t>22.01.2022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E8873-2C67-4EF5-97E7-23F38E45CE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9119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2E7E9-A4D4-45F1-9E36-319C6F0839CC}" type="datetimeFigureOut">
              <a:rPr lang="ru-RU"/>
              <a:pPr>
                <a:defRPr/>
              </a:pPr>
              <a:t>22.01.2022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7CBC37-C79C-4717-B53C-AA24D5CC87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4879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4ADA30-30A8-4EC8-B435-7F061A23E7B6}" type="datetimeFigureOut">
              <a:rPr lang="ru-RU"/>
              <a:pPr>
                <a:defRPr/>
              </a:pPr>
              <a:t>22.01.2022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AF4BCE-D96A-46AB-B64F-0BB20B3016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7012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DD4FEE-6087-42B7-B1FD-B00BD8222B6C}" type="datetimeFigureOut">
              <a:rPr lang="ru-RU"/>
              <a:pPr>
                <a:defRPr/>
              </a:pPr>
              <a:t>22.01.2022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61972-F54C-47AB-96BC-878AF1D273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360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6E554B-EEA0-492D-A098-944A3F9A81F3}" type="datetimeFigureOut">
              <a:rPr lang="ru-RU"/>
              <a:pPr>
                <a:defRPr/>
              </a:pPr>
              <a:t>22.01.2022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88AAA3-3D35-4DFD-8774-5D18D6CF23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1408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23784D-929C-429F-96F1-47DC4DBCDCBE}" type="datetimeFigureOut">
              <a:rPr lang="ru-RU"/>
              <a:pPr>
                <a:defRPr/>
              </a:pPr>
              <a:t>22.01.2022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76F122-2F81-4FFB-8913-9F3071EB24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11736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7749B5-7884-4624-BF02-9AD8E919AE47}" type="datetimeFigureOut">
              <a:rPr lang="ru-RU"/>
              <a:pPr>
                <a:defRPr/>
              </a:pPr>
              <a:t>22.01.2022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01468-0557-4233-9E3C-87C2D0431F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38427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1B0DB-26E5-47D6-BEBD-EA4EE59BD1F8}" type="datetimeFigureOut">
              <a:rPr lang="ru-RU"/>
              <a:pPr>
                <a:defRPr/>
              </a:pPr>
              <a:t>22.01.2022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9AA35-9388-44A7-8F93-90693AF8CA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72518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DBB83-A3A1-4763-A55A-5BBA4880A244}" type="datetimeFigureOut">
              <a:rPr lang="ru-RU"/>
              <a:pPr>
                <a:defRPr/>
              </a:pPr>
              <a:t>22.01.2022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2E720-35CC-4E3C-91D2-0467AB90A8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25881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077BF-0674-4675-830A-7E3F635569AC}" type="datetimeFigureOut">
              <a:rPr lang="ru-RU"/>
              <a:pPr>
                <a:defRPr/>
              </a:pPr>
              <a:t>22.01.2022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5CE2CC-3EBB-47AD-BC9D-45CA25078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3876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731835-F48C-4A01-AE8B-E88B86AACFFB}" type="datetimeFigureOut">
              <a:rPr lang="ru-RU"/>
              <a:pPr>
                <a:defRPr/>
              </a:pPr>
              <a:t>22.01.2022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416715-9580-4E01-8CA7-38A6682C0E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63629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3AFE8C-58CC-4738-9C13-C08F4DEC0C49}" type="datetimeFigureOut">
              <a:rPr lang="ru-RU"/>
              <a:pPr>
                <a:defRPr/>
              </a:pPr>
              <a:t>22.01.2022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6556D-22DC-47B3-A2A7-B10186B557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3894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E7B2AE-3BD8-4E51-9B1F-25CCE1D70589}" type="datetimeFigureOut">
              <a:rPr lang="ru-RU"/>
              <a:pPr>
                <a:defRPr/>
              </a:pPr>
              <a:t>22.01.2022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1FD2D2-FA1E-4665-A965-B45833E6E1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7473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45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E5165-4D5B-4397-95D8-25219B4ACFC1}" type="datetimeFigureOut">
              <a:rPr lang="ru-RU"/>
              <a:pPr>
                <a:defRPr/>
              </a:pPr>
              <a:t>22.01.2022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0CD821-EAF7-46F6-A8C2-F3ED96F7DB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91363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0D6556-5DE8-4D63-B798-944ECD366666}" type="datetimeFigureOut">
              <a:rPr lang="ru-RU"/>
              <a:pPr>
                <a:defRPr/>
              </a:pPr>
              <a:t>22.01.2022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16B835-41EF-4410-89FD-EA8BADA367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0868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0ED4A-254B-4ADD-9BC5-F7449E8D07E7}" type="datetimeFigureOut">
              <a:rPr lang="ru-RU"/>
              <a:pPr>
                <a:defRPr/>
              </a:pPr>
              <a:t>22.01.2022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8C57BC-0546-42D1-A730-0A6F088749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4046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3D1484B-8384-4E55-9B41-67B681D33A36}" type="datetimeFigureOut">
              <a:rPr lang="ru-RU"/>
              <a:pPr>
                <a:defRPr/>
              </a:pPr>
              <a:t>22.01.2022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6755133-1464-4D7F-B948-14BD6CCFD8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71500" y="571500"/>
            <a:ext cx="8072438" cy="5786438"/>
          </a:xfrm>
          <a:prstGeom prst="roundRect">
            <a:avLst/>
          </a:prstGeom>
          <a:noFill/>
          <a:ln w="146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1032" name="Picture 2" descr="H:\спорт\0_8f559_3d411cc3_M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3571875"/>
            <a:ext cx="2928938" cy="314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3" descr="H:\спорт\0_62f7a_480dcfc_L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25" y="500063"/>
            <a:ext cx="3286125" cy="616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5" descr="H:\спорт\0_66c9d_6ff5ee43_L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38" y="5357813"/>
            <a:ext cx="2928937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2" descr="H:\спорт\0_8ba0e_130309ef_L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839990">
            <a:off x="-322262" y="109537"/>
            <a:ext cx="3314700" cy="3308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94" r:id="rId1"/>
    <p:sldLayoutId id="2147484195" r:id="rId2"/>
    <p:sldLayoutId id="2147484175" r:id="rId3"/>
    <p:sldLayoutId id="2147484176" r:id="rId4"/>
    <p:sldLayoutId id="2147484177" r:id="rId5"/>
    <p:sldLayoutId id="2147484178" r:id="rId6"/>
    <p:sldLayoutId id="2147484179" r:id="rId7"/>
    <p:sldLayoutId id="2147484180" r:id="rId8"/>
    <p:sldLayoutId id="2147484181" r:id="rId9"/>
    <p:sldLayoutId id="2147484182" r:id="rId10"/>
    <p:sldLayoutId id="21474841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EBE71F9-BBD0-4ADC-AA30-1747E6EEE5A3}" type="datetimeFigureOut">
              <a:rPr lang="ru-RU"/>
              <a:pPr>
                <a:defRPr/>
              </a:pPr>
              <a:t>22.01.2022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0D60DD3-8F40-44B1-99C7-04BBD3B7E0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96" r:id="rId1"/>
    <p:sldLayoutId id="2147484184" r:id="rId2"/>
    <p:sldLayoutId id="2147484185" r:id="rId3"/>
    <p:sldLayoutId id="2147484186" r:id="rId4"/>
    <p:sldLayoutId id="2147484187" r:id="rId5"/>
    <p:sldLayoutId id="2147484188" r:id="rId6"/>
    <p:sldLayoutId id="2147484189" r:id="rId7"/>
    <p:sldLayoutId id="2147484190" r:id="rId8"/>
    <p:sldLayoutId id="2147484191" r:id="rId9"/>
    <p:sldLayoutId id="2147484192" r:id="rId10"/>
    <p:sldLayoutId id="214748419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hyperlink" Target="&#1054;&#1073;&#1083;&#1080;&#1095;&#1095;&#1103;%20&#1091;&#1082;&#1088;&#1072;&#1111;&#1085;&#1089;&#1100;&#1082;&#1086;&#1111;%20&#1110;&#1089;&#1090;&#1086;&#1088;&#1110;&#1111;.%20&#1071;&#1088;&#1086;&#1089;&#1083;&#1072;&#1074;%20&#1052;&#1091;&#1076;&#1088;&#1080;&#1081;.mp4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31800" y="831850"/>
            <a:ext cx="8353425" cy="243143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  <a:latin typeface="Arial"/>
                <a:cs typeface="+mn-cs"/>
              </a:rPr>
              <a:t>ІСТОРИЧНЕ МИНУЛЕ НАШОГО НАРОДУ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C0504D">
                  <a:lumMod val="75000"/>
                </a:srgbClr>
              </a:solidFill>
              <a:latin typeface="Arial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rgbClr val="C0504D">
                    <a:lumMod val="75000"/>
                  </a:srgbClr>
                </a:solidFill>
                <a:latin typeface="Arial"/>
                <a:cs typeface="+mn-cs"/>
              </a:rPr>
              <a:t>Урок №5. </a:t>
            </a:r>
            <a:r>
              <a:rPr lang="ru-RU" sz="2800" b="1" i="1" dirty="0" err="1">
                <a:solidFill>
                  <a:srgbClr val="C0504D">
                    <a:lumMod val="75000"/>
                  </a:srgbClr>
                </a:solidFill>
                <a:latin typeface="Constantia" pitchFamily="18" charset="0"/>
                <a:cs typeface="+mn-cs"/>
              </a:rPr>
              <a:t>Олександр</a:t>
            </a:r>
            <a:r>
              <a:rPr lang="ru-RU" sz="2800" b="1" i="1" dirty="0">
                <a:solidFill>
                  <a:srgbClr val="C0504D">
                    <a:lumMod val="75000"/>
                  </a:srgbClr>
                </a:solidFill>
                <a:latin typeface="Constantia" pitchFamily="18" charset="0"/>
                <a:cs typeface="+mn-cs"/>
              </a:rPr>
              <a:t> Олесь «Ярослав </a:t>
            </a:r>
            <a:r>
              <a:rPr lang="ru-RU" sz="2800" b="1" i="1" dirty="0" err="1">
                <a:solidFill>
                  <a:srgbClr val="C0504D">
                    <a:lumMod val="75000"/>
                  </a:srgbClr>
                </a:solidFill>
                <a:latin typeface="Constantia" pitchFamily="18" charset="0"/>
                <a:cs typeface="+mn-cs"/>
              </a:rPr>
              <a:t>Мудрий</a:t>
            </a:r>
            <a:r>
              <a:rPr lang="ru-RU" sz="2800" b="1" i="1" dirty="0">
                <a:solidFill>
                  <a:srgbClr val="C0504D">
                    <a:lumMod val="75000"/>
                  </a:srgbClr>
                </a:solidFill>
                <a:latin typeface="Constantia" pitchFamily="18" charset="0"/>
                <a:cs typeface="+mn-cs"/>
              </a:rPr>
              <a:t>» </a:t>
            </a:r>
            <a:r>
              <a:rPr lang="ru-RU" sz="2800" b="1" i="1" dirty="0" err="1">
                <a:solidFill>
                  <a:srgbClr val="C0504D">
                    <a:lumMod val="75000"/>
                  </a:srgbClr>
                </a:solidFill>
                <a:latin typeface="Constantia" pitchFamily="18" charset="0"/>
                <a:cs typeface="+mn-cs"/>
              </a:rPr>
              <a:t>із</a:t>
            </a:r>
            <a:r>
              <a:rPr lang="ru-RU" sz="2800" b="1" i="1" dirty="0">
                <a:solidFill>
                  <a:srgbClr val="C0504D">
                    <a:lumMod val="75000"/>
                  </a:srgbClr>
                </a:solidFill>
                <a:latin typeface="Constantia" pitchFamily="18" charset="0"/>
                <a:cs typeface="+mn-cs"/>
              </a:rPr>
              <a:t> книги «Княжа </a:t>
            </a:r>
            <a:r>
              <a:rPr lang="ru-RU" sz="2800" b="1" i="1" dirty="0" err="1">
                <a:solidFill>
                  <a:srgbClr val="C0504D">
                    <a:lumMod val="75000"/>
                  </a:srgbClr>
                </a:solidFill>
                <a:latin typeface="Constantia" pitchFamily="18" charset="0"/>
                <a:cs typeface="+mn-cs"/>
              </a:rPr>
              <a:t>Україна</a:t>
            </a:r>
            <a:r>
              <a:rPr lang="ru-RU" sz="2800" b="1" i="1" dirty="0">
                <a:solidFill>
                  <a:srgbClr val="C0504D">
                    <a:lumMod val="75000"/>
                  </a:srgbClr>
                </a:solidFill>
                <a:latin typeface="Constantia" pitchFamily="18" charset="0"/>
                <a:cs typeface="+mn-cs"/>
              </a:rPr>
              <a:t>».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kern="0" dirty="0">
                <a:solidFill>
                  <a:srgbClr val="FF0000"/>
                </a:solidFill>
                <a:latin typeface="+mn-lt"/>
                <a:cs typeface="+mn-cs"/>
              </a:rPr>
              <a:t/>
            </a:r>
            <a:br>
              <a:rPr lang="uk-UA" sz="2400" kern="0" dirty="0">
                <a:solidFill>
                  <a:srgbClr val="FF0000"/>
                </a:solidFill>
                <a:latin typeface="+mn-lt"/>
                <a:cs typeface="+mn-cs"/>
              </a:rPr>
            </a:br>
            <a:r>
              <a:rPr lang="uk-UA" sz="2400" b="1" kern="0" dirty="0">
                <a:solidFill>
                  <a:srgbClr val="FF0000"/>
                </a:solidFill>
                <a:latin typeface="+mn-lt"/>
                <a:cs typeface="+mn-cs"/>
              </a:rPr>
              <a:t> </a:t>
            </a:r>
            <a:endParaRPr lang="uk-UA" sz="2000" kern="0" dirty="0">
              <a:solidFill>
                <a:sysClr val="windowText" lastClr="000000"/>
              </a:solidFill>
              <a:latin typeface="+mn-lt"/>
              <a:cs typeface="+mn-cs"/>
            </a:endParaRPr>
          </a:p>
        </p:txBody>
      </p:sp>
      <p:sp>
        <p:nvSpPr>
          <p:cNvPr id="6147" name="Заголовок 1"/>
          <p:cNvSpPr txBox="1">
            <a:spLocks/>
          </p:cNvSpPr>
          <p:nvPr/>
        </p:nvSpPr>
        <p:spPr bwMode="auto">
          <a:xfrm>
            <a:off x="1547813" y="1052513"/>
            <a:ext cx="6119812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endParaRPr lang="ru-RU" sz="6000">
              <a:solidFill>
                <a:srgbClr val="953735"/>
              </a:solidFill>
              <a:latin typeface="Georgia" pitchFamily="18" charset="0"/>
            </a:endParaRPr>
          </a:p>
        </p:txBody>
      </p:sp>
      <p:sp>
        <p:nvSpPr>
          <p:cNvPr id="6148" name="Прямоугольник 4"/>
          <p:cNvSpPr>
            <a:spLocks noChangeArrowheads="1"/>
          </p:cNvSpPr>
          <p:nvPr/>
        </p:nvSpPr>
        <p:spPr bwMode="auto">
          <a:xfrm>
            <a:off x="804863" y="4581525"/>
            <a:ext cx="194468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uk-UA" sz="2400" b="1" i="1">
                <a:solidFill>
                  <a:srgbClr val="C00000"/>
                </a:solidFill>
                <a:latin typeface="Constantia" pitchFamily="18" charset="0"/>
              </a:rPr>
              <a:t>«Княжа Україна»</a:t>
            </a:r>
            <a:endParaRPr lang="uk-UA" sz="2400">
              <a:solidFill>
                <a:srgbClr val="0000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slow">
    <p:split orient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Прямоугольник 1"/>
          <p:cNvSpPr>
            <a:spLocks noChangeArrowheads="1"/>
          </p:cNvSpPr>
          <p:nvPr/>
        </p:nvSpPr>
        <p:spPr bwMode="auto">
          <a:xfrm>
            <a:off x="395288" y="2205038"/>
            <a:ext cx="4572000" cy="261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14000"/>
              </a:lnSpc>
              <a:spcAft>
                <a:spcPts val="600"/>
              </a:spcAft>
            </a:pPr>
            <a:r>
              <a:rPr lang="ru-RU" sz="2400" i="1">
                <a:solidFill>
                  <a:srgbClr val="632523"/>
                </a:solidFill>
                <a:latin typeface="Constantia" pitchFamily="18" charset="0"/>
              </a:rPr>
              <a:t>Уклав збірник законів – Руську правду, дбав про освіту і культуру свого народу, заснував при Софійському соборі школу і бібліотеку, мене називали «тестем Європи». 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902311" y="482761"/>
            <a:ext cx="3339376" cy="584775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Ярослав Мудрий</a:t>
            </a:r>
          </a:p>
        </p:txBody>
      </p:sp>
      <p:pic>
        <p:nvPicPr>
          <p:cNvPr id="62466" name="Picture 2" descr="10 фактов о личности князя Ярослава Мудрог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99038" y="1412875"/>
            <a:ext cx="3563937" cy="457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85294002_old_parchment_parchm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4" t="7353" r="5142" b="7353"/>
          <a:stretch>
            <a:fillRect/>
          </a:stretch>
        </p:blipFill>
        <p:spPr bwMode="auto">
          <a:xfrm>
            <a:off x="539552" y="1124745"/>
            <a:ext cx="8064896" cy="50570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Rectangle 5"/>
          <p:cNvSpPr>
            <a:spLocks noGrp="1" noChangeArrowheads="1"/>
          </p:cNvSpPr>
          <p:nvPr>
            <p:ph type="title"/>
          </p:nvPr>
        </p:nvSpPr>
        <p:spPr>
          <a:xfrm>
            <a:off x="1187450" y="1285875"/>
            <a:ext cx="6769100" cy="4895850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114000"/>
              </a:lnSpc>
              <a:spcAft>
                <a:spcPts val="1200"/>
              </a:spcAft>
              <a:defRPr/>
            </a:pPr>
            <a:r>
              <a:rPr lang="uk-UA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Ярослав Мудрий продовжив справу свого батька Володимира Великого. Він боронив українську землю від поляків і печенігів. За часів Ярослава Київ став ще більшим і багатим. Ярослав упорядкував і уклав українські закони і назвав їх "Руською правдою</a:t>
            </a:r>
            <a:r>
              <a:rPr lang="uk-UA" sz="2800" dirty="0">
                <a:latin typeface="Constantia" pitchFamily="18" charset="0"/>
              </a:rPr>
              <a:t>".</a:t>
            </a:r>
            <a:endParaRPr lang="ru-RU" sz="2800" dirty="0">
              <a:latin typeface="Constantia" pitchFamily="18" charset="0"/>
            </a:endParaRPr>
          </a:p>
        </p:txBody>
      </p:sp>
    </p:spTree>
  </p:cSld>
  <p:clrMapOvr>
    <a:masterClrMapping/>
  </p:clrMapOvr>
  <p:transition spd="slow"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463" y="908050"/>
            <a:ext cx="1858962" cy="18605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843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50800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35563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Прямоугольник 3"/>
          <p:cNvSpPr>
            <a:spLocks noChangeArrowheads="1"/>
          </p:cNvSpPr>
          <p:nvPr/>
        </p:nvSpPr>
        <p:spPr bwMode="auto">
          <a:xfrm>
            <a:off x="4116388" y="573088"/>
            <a:ext cx="4468812" cy="605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14000"/>
              </a:lnSpc>
            </a:pPr>
            <a:r>
              <a:rPr lang="ru-RU" sz="2400" i="1">
                <a:solidFill>
                  <a:srgbClr val="771F28"/>
                </a:solidFill>
                <a:latin typeface="Constantia" pitchFamily="18" charset="0"/>
                <a:ea typeface="Calibri" pitchFamily="34" charset="0"/>
                <a:cs typeface="Times New Roman" pitchFamily="18" charset="0"/>
              </a:rPr>
              <a:t>17 травня 2008 року наприкінці фінального шоу проекту «Великі Українці» телеканал  «Інтер» оголосив результати голосування за найвеличнішого українця усіх часів. Ним став князь київський Ярослав Мудрий. За переможця проголосували </a:t>
            </a:r>
          </a:p>
          <a:p>
            <a:pPr algn="ctr">
              <a:lnSpc>
                <a:spcPct val="114000"/>
              </a:lnSpc>
            </a:pPr>
            <a:r>
              <a:rPr lang="ru-RU" sz="2400" i="1">
                <a:solidFill>
                  <a:srgbClr val="771F28"/>
                </a:solidFill>
                <a:latin typeface="Constantia" pitchFamily="18" charset="0"/>
                <a:ea typeface="Calibri" pitchFamily="34" charset="0"/>
                <a:cs typeface="Times New Roman" pitchFamily="18" charset="0"/>
              </a:rPr>
              <a:t>648 443 українці. Це складає 40,02% глядацьких голосів. </a:t>
            </a:r>
          </a:p>
          <a:p>
            <a:pPr algn="ctr">
              <a:lnSpc>
                <a:spcPct val="114000"/>
              </a:lnSpc>
            </a:pPr>
            <a:r>
              <a:rPr lang="ru-RU" sz="2400" i="1">
                <a:solidFill>
                  <a:srgbClr val="771F28"/>
                </a:solidFill>
                <a:latin typeface="Constantia" pitchFamily="18" charset="0"/>
                <a:ea typeface="Calibri" pitchFamily="34" charset="0"/>
                <a:cs typeface="Times New Roman" pitchFamily="18" charset="0"/>
              </a:rPr>
              <a:t>Це світовий рекорд</a:t>
            </a:r>
            <a:r>
              <a:rPr lang="ru-RU" sz="2400" b="1" i="1">
                <a:solidFill>
                  <a:srgbClr val="771F28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</a:p>
          <a:p>
            <a:pPr algn="ctr">
              <a:lnSpc>
                <a:spcPct val="114000"/>
              </a:lnSpc>
            </a:pPr>
            <a:endParaRPr lang="ru-RU" sz="2400" b="1" i="1">
              <a:solidFill>
                <a:srgbClr val="771F28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>
              <a:lnSpc>
                <a:spcPct val="114000"/>
              </a:lnSpc>
            </a:pPr>
            <a:endParaRPr lang="ru-RU" sz="2800" b="1" i="1">
              <a:solidFill>
                <a:srgbClr val="771F28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8438" name="AutoShape 2" descr="http://agrinews.com.ua/img/news/2008/05/4%5b152097%5d(220x165)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8439" name="AutoShape 4" descr="http://agrinews.com.ua/img/news/2008/05/4%5b152097%5d(220x165).jpeg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uk-UA"/>
          </a:p>
        </p:txBody>
      </p:sp>
      <p:pic>
        <p:nvPicPr>
          <p:cNvPr id="1030" name="Picture 6" descr="http://agrinews.com.ua/img/news/2008/05/4%5b152097%5d(220x165).jpeg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0713" y="3094038"/>
            <a:ext cx="3446462" cy="25860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трелка вверх 8"/>
          <p:cNvSpPr/>
          <p:nvPr/>
        </p:nvSpPr>
        <p:spPr>
          <a:xfrm rot="5400000" flipH="1">
            <a:off x="5412226" y="6120929"/>
            <a:ext cx="479788" cy="720080"/>
          </a:xfrm>
          <a:prstGeom prst="up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0" name="TextBox 9"/>
          <p:cNvSpPr txBox="1"/>
          <p:nvPr/>
        </p:nvSpPr>
        <p:spPr>
          <a:xfrm>
            <a:off x="3137297" y="6272893"/>
            <a:ext cx="1150938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ВІДЕО</a:t>
            </a:r>
          </a:p>
        </p:txBody>
      </p:sp>
    </p:spTree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6138" y="1052513"/>
            <a:ext cx="7634287" cy="17764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400" i="1" kern="0" dirty="0">
                <a:solidFill>
                  <a:srgbClr val="9F2936">
                    <a:lumMod val="75000"/>
                  </a:srgbClr>
                </a:solidFill>
                <a:latin typeface="Constantia" pitchFamily="18" charset="0"/>
                <a:cs typeface="+mn-cs"/>
              </a:rPr>
              <a:t>  </a:t>
            </a:r>
            <a:r>
              <a:rPr lang="ru-RU" sz="2400" i="1" kern="0" dirty="0" err="1">
                <a:solidFill>
                  <a:srgbClr val="9F2936">
                    <a:lumMod val="75000"/>
                  </a:srgbClr>
                </a:solidFill>
                <a:latin typeface="Constantia" pitchFamily="18" charset="0"/>
                <a:cs typeface="+mn-cs"/>
              </a:rPr>
              <a:t>Який</a:t>
            </a:r>
            <a:r>
              <a:rPr lang="ru-RU" sz="2400" i="1" kern="0" dirty="0">
                <a:solidFill>
                  <a:srgbClr val="9F2936">
                    <a:lumMod val="75000"/>
                  </a:srgbClr>
                </a:solidFill>
                <a:latin typeface="Constantia" pitchFamily="18" charset="0"/>
                <a:cs typeface="+mn-cs"/>
              </a:rPr>
              <a:t> </a:t>
            </a:r>
            <a:r>
              <a:rPr lang="ru-RU" sz="2400" i="1" kern="0" dirty="0" err="1">
                <a:solidFill>
                  <a:srgbClr val="9F2936">
                    <a:lumMod val="75000"/>
                  </a:srgbClr>
                </a:solidFill>
                <a:latin typeface="Constantia" pitchFamily="18" charset="0"/>
                <a:cs typeface="+mn-cs"/>
              </a:rPr>
              <a:t>він</a:t>
            </a:r>
            <a:r>
              <a:rPr lang="ru-RU" sz="2400" i="1" kern="0" dirty="0">
                <a:solidFill>
                  <a:srgbClr val="9F2936">
                    <a:lumMod val="75000"/>
                  </a:srgbClr>
                </a:solidFill>
                <a:latin typeface="Constantia" pitchFamily="18" charset="0"/>
                <a:cs typeface="+mn-cs"/>
              </a:rPr>
              <a:t>, </a:t>
            </a:r>
            <a:r>
              <a:rPr lang="ru-RU" sz="2400" i="1" kern="0" dirty="0" err="1">
                <a:solidFill>
                  <a:srgbClr val="9F2936">
                    <a:lumMod val="75000"/>
                  </a:srgbClr>
                </a:solidFill>
                <a:latin typeface="Constantia" pitchFamily="18" charset="0"/>
                <a:cs typeface="+mn-cs"/>
              </a:rPr>
              <a:t>давній</a:t>
            </a:r>
            <a:r>
              <a:rPr lang="ru-RU" sz="2400" i="1" kern="0" dirty="0">
                <a:solidFill>
                  <a:srgbClr val="9F2936">
                    <a:lumMod val="75000"/>
                  </a:srgbClr>
                </a:solidFill>
                <a:latin typeface="Constantia" pitchFamily="18" charset="0"/>
                <a:cs typeface="+mn-cs"/>
              </a:rPr>
              <a:t> </a:t>
            </a:r>
            <a:r>
              <a:rPr lang="ru-RU" sz="2400" i="1" kern="0" dirty="0" err="1">
                <a:solidFill>
                  <a:srgbClr val="9F2936">
                    <a:lumMod val="75000"/>
                  </a:srgbClr>
                </a:solidFill>
                <a:latin typeface="Constantia" pitchFamily="18" charset="0"/>
                <a:cs typeface="+mn-cs"/>
              </a:rPr>
              <a:t>київський</a:t>
            </a:r>
            <a:r>
              <a:rPr lang="ru-RU" sz="2400" i="1" kern="0" dirty="0">
                <a:solidFill>
                  <a:srgbClr val="9F2936">
                    <a:lumMod val="75000"/>
                  </a:srgbClr>
                </a:solidFill>
                <a:latin typeface="Constantia" pitchFamily="18" charset="0"/>
                <a:cs typeface="+mn-cs"/>
              </a:rPr>
              <a:t> князь?</a:t>
            </a:r>
          </a:p>
          <a:p>
            <a:pPr algn="just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400" i="1" kern="0" dirty="0">
                <a:solidFill>
                  <a:srgbClr val="9F2936">
                    <a:lumMod val="75000"/>
                  </a:srgbClr>
                </a:solidFill>
                <a:latin typeface="Constantia" pitchFamily="18" charset="0"/>
                <a:cs typeface="+mn-cs"/>
              </a:rPr>
              <a:t>  </a:t>
            </a:r>
            <a:r>
              <a:rPr lang="ru-RU" sz="2400" i="1" kern="0" dirty="0" err="1">
                <a:solidFill>
                  <a:srgbClr val="9F2936">
                    <a:lumMod val="75000"/>
                  </a:srgbClr>
                </a:solidFill>
                <a:latin typeface="Constantia" pitchFamily="18" charset="0"/>
                <a:cs typeface="+mn-cs"/>
              </a:rPr>
              <a:t>Чому</a:t>
            </a:r>
            <a:r>
              <a:rPr lang="ru-RU" sz="2400" i="1" kern="0" dirty="0">
                <a:solidFill>
                  <a:srgbClr val="9F2936">
                    <a:lumMod val="75000"/>
                  </a:srgbClr>
                </a:solidFill>
                <a:latin typeface="Constantia" pitchFamily="18" charset="0"/>
                <a:cs typeface="+mn-cs"/>
              </a:rPr>
              <a:t> народ </a:t>
            </a:r>
            <a:r>
              <a:rPr lang="ru-RU" sz="2400" i="1" kern="0" dirty="0" err="1">
                <a:solidFill>
                  <a:srgbClr val="9F2936">
                    <a:lumMod val="75000"/>
                  </a:srgbClr>
                </a:solidFill>
                <a:latin typeface="Constantia" pitchFamily="18" charset="0"/>
                <a:cs typeface="+mn-cs"/>
              </a:rPr>
              <a:t>нарік</a:t>
            </a:r>
            <a:r>
              <a:rPr lang="ru-RU" sz="2400" i="1" kern="0" dirty="0">
                <a:solidFill>
                  <a:srgbClr val="9F2936">
                    <a:lumMod val="75000"/>
                  </a:srgbClr>
                </a:solidFill>
                <a:latin typeface="Constantia" pitchFamily="18" charset="0"/>
                <a:cs typeface="+mn-cs"/>
              </a:rPr>
              <a:t> </a:t>
            </a:r>
            <a:r>
              <a:rPr lang="ru-RU" sz="2400" i="1" kern="0" dirty="0" err="1">
                <a:solidFill>
                  <a:srgbClr val="9F2936">
                    <a:lumMod val="75000"/>
                  </a:srgbClr>
                </a:solidFill>
                <a:latin typeface="Constantia" pitchFamily="18" charset="0"/>
                <a:cs typeface="+mn-cs"/>
              </a:rPr>
              <a:t>його</a:t>
            </a:r>
            <a:r>
              <a:rPr lang="ru-RU" sz="2400" i="1" kern="0" dirty="0">
                <a:solidFill>
                  <a:srgbClr val="9F2936">
                    <a:lumMod val="75000"/>
                  </a:srgbClr>
                </a:solidFill>
                <a:latin typeface="Constantia" pitchFamily="18" charset="0"/>
                <a:cs typeface="+mn-cs"/>
              </a:rPr>
              <a:t> Мудрим? На </a:t>
            </a:r>
            <a:r>
              <a:rPr lang="ru-RU" sz="2400" i="1" kern="0" dirty="0" err="1">
                <a:solidFill>
                  <a:srgbClr val="9F2936">
                    <a:lumMod val="75000"/>
                  </a:srgbClr>
                </a:solidFill>
                <a:latin typeface="Constantia" pitchFamily="18" charset="0"/>
                <a:cs typeface="+mn-cs"/>
              </a:rPr>
              <a:t>ці</a:t>
            </a:r>
            <a:r>
              <a:rPr lang="ru-RU" sz="2400" i="1" kern="0" dirty="0">
                <a:solidFill>
                  <a:srgbClr val="9F2936">
                    <a:lumMod val="75000"/>
                  </a:srgbClr>
                </a:solidFill>
                <a:latin typeface="Constantia" pitchFamily="18" charset="0"/>
                <a:cs typeface="+mn-cs"/>
              </a:rPr>
              <a:t> </a:t>
            </a:r>
            <a:r>
              <a:rPr lang="ru-RU" sz="2400" i="1" kern="0" dirty="0" err="1">
                <a:solidFill>
                  <a:srgbClr val="9F2936">
                    <a:lumMod val="75000"/>
                  </a:srgbClr>
                </a:solidFill>
                <a:latin typeface="Constantia" pitchFamily="18" charset="0"/>
                <a:cs typeface="+mn-cs"/>
              </a:rPr>
              <a:t>питання</a:t>
            </a:r>
            <a:r>
              <a:rPr lang="ru-RU" sz="2400" i="1" kern="0" dirty="0">
                <a:solidFill>
                  <a:srgbClr val="9F2936">
                    <a:lumMod val="75000"/>
                  </a:srgbClr>
                </a:solidFill>
                <a:latin typeface="Constantia" pitchFamily="18" charset="0"/>
                <a:cs typeface="+mn-cs"/>
              </a:rPr>
              <a:t> </a:t>
            </a:r>
            <a:r>
              <a:rPr lang="ru-RU" sz="2400" i="1" kern="0" dirty="0" err="1">
                <a:solidFill>
                  <a:srgbClr val="9F2936">
                    <a:lumMod val="75000"/>
                  </a:srgbClr>
                </a:solidFill>
                <a:latin typeface="Constantia" pitchFamily="18" charset="0"/>
                <a:cs typeface="+mn-cs"/>
              </a:rPr>
              <a:t>дає</a:t>
            </a:r>
            <a:r>
              <a:rPr lang="ru-RU" sz="2400" i="1" kern="0" dirty="0">
                <a:solidFill>
                  <a:srgbClr val="9F2936">
                    <a:lumMod val="75000"/>
                  </a:srgbClr>
                </a:solidFill>
                <a:latin typeface="Constantia" pitchFamily="18" charset="0"/>
                <a:cs typeface="+mn-cs"/>
              </a:rPr>
              <a:t> </a:t>
            </a:r>
            <a:r>
              <a:rPr lang="ru-RU" sz="2400" i="1" kern="0" dirty="0" err="1">
                <a:solidFill>
                  <a:srgbClr val="9F2936">
                    <a:lumMod val="75000"/>
                  </a:srgbClr>
                </a:solidFill>
                <a:latin typeface="Constantia" pitchFamily="18" charset="0"/>
                <a:cs typeface="+mn-cs"/>
              </a:rPr>
              <a:t>відповідь</a:t>
            </a:r>
            <a:r>
              <a:rPr lang="ru-RU" sz="2400" i="1" kern="0" dirty="0">
                <a:solidFill>
                  <a:srgbClr val="9F2936">
                    <a:lumMod val="75000"/>
                  </a:srgbClr>
                </a:solidFill>
                <a:latin typeface="Constantia" pitchFamily="18" charset="0"/>
                <a:cs typeface="+mn-cs"/>
              </a:rPr>
              <a:t> </a:t>
            </a:r>
            <a:r>
              <a:rPr lang="ru-RU" sz="2400" i="1" kern="0" dirty="0" err="1">
                <a:solidFill>
                  <a:srgbClr val="9F2936">
                    <a:lumMod val="75000"/>
                  </a:srgbClr>
                </a:solidFill>
                <a:latin typeface="Constantia" pitchFamily="18" charset="0"/>
                <a:cs typeface="+mn-cs"/>
              </a:rPr>
              <a:t>Олександр</a:t>
            </a:r>
            <a:r>
              <a:rPr lang="ru-RU" sz="2400" i="1" kern="0" dirty="0">
                <a:solidFill>
                  <a:srgbClr val="9F2936">
                    <a:lumMod val="75000"/>
                  </a:srgbClr>
                </a:solidFill>
                <a:latin typeface="Constantia" pitchFamily="18" charset="0"/>
                <a:cs typeface="+mn-cs"/>
              </a:rPr>
              <a:t> Олесь у </a:t>
            </a:r>
            <a:r>
              <a:rPr lang="ru-RU" sz="2400" i="1" kern="0" dirty="0" err="1">
                <a:solidFill>
                  <a:srgbClr val="9F2936">
                    <a:lumMod val="75000"/>
                  </a:srgbClr>
                </a:solidFill>
                <a:latin typeface="Constantia" pitchFamily="18" charset="0"/>
                <a:cs typeface="+mn-cs"/>
              </a:rPr>
              <a:t>поезії</a:t>
            </a:r>
            <a:r>
              <a:rPr lang="ru-RU" sz="2400" i="1" kern="0" dirty="0">
                <a:solidFill>
                  <a:srgbClr val="9F2936">
                    <a:lumMod val="75000"/>
                  </a:srgbClr>
                </a:solidFill>
                <a:latin typeface="Constantia" pitchFamily="18" charset="0"/>
                <a:cs typeface="+mn-cs"/>
              </a:rPr>
              <a:t> "Ярослав </a:t>
            </a:r>
            <a:r>
              <a:rPr lang="ru-RU" sz="2400" i="1" kern="0" dirty="0" err="1">
                <a:solidFill>
                  <a:srgbClr val="9F2936">
                    <a:lumMod val="75000"/>
                  </a:srgbClr>
                </a:solidFill>
                <a:latin typeface="Constantia" pitchFamily="18" charset="0"/>
                <a:cs typeface="+mn-cs"/>
              </a:rPr>
              <a:t>Мудрий</a:t>
            </a:r>
            <a:r>
              <a:rPr lang="ru-RU" sz="2400" i="1" kern="0" dirty="0">
                <a:solidFill>
                  <a:srgbClr val="9F2936">
                    <a:lumMod val="75000"/>
                  </a:srgbClr>
                </a:solidFill>
                <a:latin typeface="Constantia" pitchFamily="18" charset="0"/>
                <a:cs typeface="+mn-cs"/>
              </a:rPr>
              <a:t>" з книги "Княжа </a:t>
            </a:r>
            <a:r>
              <a:rPr lang="ru-RU" sz="2400" i="1" kern="0" dirty="0" err="1">
                <a:solidFill>
                  <a:srgbClr val="9F2936">
                    <a:lumMod val="75000"/>
                  </a:srgbClr>
                </a:solidFill>
                <a:latin typeface="Constantia" pitchFamily="18" charset="0"/>
                <a:cs typeface="+mn-cs"/>
              </a:rPr>
              <a:t>Україна</a:t>
            </a:r>
            <a:r>
              <a:rPr lang="ru-RU" sz="2400" i="1" kern="0" dirty="0">
                <a:solidFill>
                  <a:srgbClr val="9F2936">
                    <a:lumMod val="75000"/>
                  </a:srgbClr>
                </a:solidFill>
                <a:latin typeface="Constantia" pitchFamily="18" charset="0"/>
                <a:cs typeface="+mn-cs"/>
              </a:rPr>
              <a:t>".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779922" y="3212976"/>
            <a:ext cx="4832293" cy="2123658"/>
          </a:xfrm>
          <a:prstGeom prst="rect">
            <a:avLst/>
          </a:prstGeom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0" cap="all" dirty="0" err="1">
                <a:ln w="0">
                  <a:solidFill>
                    <a:srgbClr val="9F2936"/>
                  </a:solidFill>
                </a:ln>
                <a:solidFill>
                  <a:srgbClr val="9F2936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Виразне</a:t>
            </a:r>
            <a:r>
              <a:rPr lang="ru-RU" sz="2400" b="1" kern="0" cap="all" dirty="0">
                <a:ln w="0">
                  <a:solidFill>
                    <a:srgbClr val="9F2936"/>
                  </a:solidFill>
                </a:ln>
                <a:solidFill>
                  <a:srgbClr val="9F2936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kern="0" cap="all" dirty="0" err="1">
                <a:ln w="0">
                  <a:solidFill>
                    <a:srgbClr val="9F2936"/>
                  </a:solidFill>
                </a:ln>
                <a:solidFill>
                  <a:srgbClr val="9F2936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читання</a:t>
            </a:r>
            <a:endParaRPr lang="ru-RU" sz="2400" b="1" kern="0" cap="all" dirty="0">
              <a:ln w="0">
                <a:solidFill>
                  <a:srgbClr val="9F2936"/>
                </a:solidFill>
              </a:ln>
              <a:solidFill>
                <a:srgbClr val="9F2936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0" cap="all" dirty="0">
                <a:ln w="0">
                  <a:solidFill>
                    <a:srgbClr val="9F2936"/>
                  </a:solidFill>
                </a:ln>
                <a:solidFill>
                  <a:srgbClr val="9F2936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kern="0" cap="all" dirty="0" err="1">
                <a:ln w="0">
                  <a:solidFill>
                    <a:srgbClr val="9F2936"/>
                  </a:solidFill>
                </a:ln>
                <a:solidFill>
                  <a:srgbClr val="9F2936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поезії</a:t>
            </a:r>
            <a:r>
              <a:rPr lang="ru-RU" sz="2400" b="1" kern="0" cap="all" dirty="0">
                <a:ln w="0">
                  <a:solidFill>
                    <a:srgbClr val="9F2936"/>
                  </a:solidFill>
                </a:ln>
                <a:solidFill>
                  <a:srgbClr val="9F2936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"Ярослав </a:t>
            </a:r>
            <a:r>
              <a:rPr lang="ru-RU" sz="2400" b="1" kern="0" cap="all" dirty="0" err="1">
                <a:ln w="0">
                  <a:solidFill>
                    <a:srgbClr val="9F2936"/>
                  </a:solidFill>
                </a:ln>
                <a:solidFill>
                  <a:srgbClr val="9F2936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Мудрий</a:t>
            </a:r>
            <a:r>
              <a:rPr lang="ru-RU" sz="2400" b="1" kern="0" cap="all" dirty="0">
                <a:ln w="0">
                  <a:solidFill>
                    <a:srgbClr val="9F2936"/>
                  </a:solidFill>
                </a:ln>
                <a:solidFill>
                  <a:srgbClr val="9F2936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" 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0" cap="all" dirty="0">
                <a:ln w="0">
                  <a:solidFill>
                    <a:srgbClr val="9F2936"/>
                  </a:solidFill>
                </a:ln>
                <a:solidFill>
                  <a:srgbClr val="9F2936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з книги "Княжа </a:t>
            </a:r>
            <a:r>
              <a:rPr lang="ru-RU" sz="2400" b="1" kern="0" cap="all" dirty="0" err="1">
                <a:ln w="0">
                  <a:solidFill>
                    <a:srgbClr val="9F2936"/>
                  </a:solidFill>
                </a:ln>
                <a:solidFill>
                  <a:srgbClr val="9F2936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Україна</a:t>
            </a:r>
            <a:r>
              <a:rPr lang="ru-RU" sz="2400" b="1" kern="0" cap="all" dirty="0">
                <a:ln w="0">
                  <a:solidFill>
                    <a:srgbClr val="9F2936"/>
                  </a:solidFill>
                </a:ln>
                <a:solidFill>
                  <a:srgbClr val="9F2936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".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0" cap="all" dirty="0">
                <a:ln w="0"/>
                <a:gradFill flip="none">
                  <a:gsLst>
                    <a:gs pos="0">
                      <a:srgbClr val="F07F09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F07F09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F07F09">
                        <a:shade val="65000"/>
                        <a:satMod val="130000"/>
                      </a:srgbClr>
                    </a:gs>
                    <a:gs pos="92000">
                      <a:srgbClr val="F07F09">
                        <a:shade val="50000"/>
                        <a:satMod val="120000"/>
                      </a:srgbClr>
                    </a:gs>
                    <a:gs pos="100000">
                      <a:srgbClr val="F07F09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 </a:t>
            </a:r>
            <a:endParaRPr lang="uk-UA" b="1" cap="all" dirty="0">
              <a:ln w="0"/>
              <a:gradFill flip="none">
                <a:gsLst>
                  <a:gs pos="0">
                    <a:srgbClr val="F07F09">
                      <a:tint val="75000"/>
                      <a:shade val="75000"/>
                      <a:satMod val="170000"/>
                    </a:srgbClr>
                  </a:gs>
                  <a:gs pos="49000">
                    <a:srgbClr val="F07F09">
                      <a:tint val="88000"/>
                      <a:shade val="65000"/>
                      <a:satMod val="172000"/>
                    </a:srgbClr>
                  </a:gs>
                  <a:gs pos="50000">
                    <a:srgbClr val="F07F09">
                      <a:shade val="65000"/>
                      <a:satMod val="130000"/>
                    </a:srgbClr>
                  </a:gs>
                  <a:gs pos="92000">
                    <a:srgbClr val="F07F09">
                      <a:shade val="50000"/>
                      <a:satMod val="120000"/>
                    </a:srgbClr>
                  </a:gs>
                  <a:gs pos="100000">
                    <a:srgbClr val="F07F09">
                      <a:shade val="48000"/>
                      <a:satMod val="120000"/>
                    </a:srgb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n-lt"/>
              <a:cs typeface="+mn-cs"/>
            </a:endParaRPr>
          </a:p>
        </p:txBody>
      </p:sp>
      <p:pic>
        <p:nvPicPr>
          <p:cNvPr id="19460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076700"/>
            <a:ext cx="2205038" cy="178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plit orient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98425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27088" y="2781300"/>
            <a:ext cx="7488237" cy="38290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 err="1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Окаянний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 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–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який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порушує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моральні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настанови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.</a:t>
            </a:r>
          </a:p>
          <a:p>
            <a:pPr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 err="1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Небавом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 –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незабаром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,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невдовзі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, скоро.</a:t>
            </a:r>
          </a:p>
          <a:p>
            <a:pPr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Берл 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– символ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князівської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влади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;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палиця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,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оздоблена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коштовним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камінням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 і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різьбою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.</a:t>
            </a:r>
          </a:p>
          <a:p>
            <a:pPr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Скоморохи, </a:t>
            </a:r>
            <a:r>
              <a:rPr lang="ru-RU" sz="2400" b="1" i="1" dirty="0" err="1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штукарі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 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–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митці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,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які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розважали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 гостей при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дворі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 князя.</a:t>
            </a:r>
          </a:p>
          <a:p>
            <a:pPr marL="1296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 err="1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Редедя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 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– князь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племені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касогів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.</a:t>
            </a:r>
          </a:p>
          <a:p>
            <a:pPr marL="1296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 err="1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Боян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 –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відомий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співець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Київської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Русі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nstantia"/>
                <a:cs typeface="+mn-cs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rgbClr val="B13F9A">
                    <a:lumMod val="75000"/>
                  </a:srgbClr>
                </a:solidFill>
                <a:latin typeface="Constantia"/>
                <a:cs typeface="+mn-cs"/>
              </a:rPr>
              <a:t> </a:t>
            </a:r>
            <a:endParaRPr lang="uk-UA" dirty="0">
              <a:latin typeface="+mn-lt"/>
              <a:cs typeface="+mn-cs"/>
            </a:endParaRPr>
          </a:p>
        </p:txBody>
      </p:sp>
      <p:pic>
        <p:nvPicPr>
          <p:cNvPr id="20484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25" y="609600"/>
            <a:ext cx="2119313" cy="247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214400" y="672710"/>
            <a:ext cx="5270995" cy="584775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kern="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Попрацюй зі словником</a:t>
            </a:r>
            <a:endParaRPr lang="uk-UA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hecker/>
      </p:transition>
    </mc:Choice>
    <mc:Fallback xmlns="">
      <p:transition spd="slow">
        <p:checker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47813" y="2762250"/>
            <a:ext cx="7265987" cy="304641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400" i="1" dirty="0">
              <a:solidFill>
                <a:schemeClr val="accent2">
                  <a:lumMod val="50000"/>
                </a:schemeClr>
              </a:solidFill>
              <a:latin typeface="Constantia" pitchFamily="18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400" i="1" dirty="0">
              <a:solidFill>
                <a:schemeClr val="accent2">
                  <a:lumMod val="50000"/>
                </a:schemeClr>
              </a:solidFill>
              <a:latin typeface="Constantia" pitchFamily="18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cs typeface="+mn-cs"/>
              </a:rPr>
              <a:t>Ідея: </a:t>
            </a:r>
            <a:r>
              <a:rPr lang="uk-UA" sz="24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+mn-cs"/>
              </a:rPr>
              <a:t>уславлення патріотизму, мудрості та його праці заради добробуту Київської Русі.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400" i="1" dirty="0">
              <a:solidFill>
                <a:schemeClr val="accent2">
                  <a:lumMod val="50000"/>
                </a:schemeClr>
              </a:solidFill>
              <a:latin typeface="Constantia" pitchFamily="18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400" i="1" dirty="0">
              <a:solidFill>
                <a:schemeClr val="accent2">
                  <a:lumMod val="50000"/>
                </a:schemeClr>
              </a:solidFill>
              <a:latin typeface="Constantia" pitchFamily="18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cs typeface="+mn-cs"/>
              </a:rPr>
              <a:t>Основна думка твору: </a:t>
            </a:r>
            <a:r>
              <a:rPr lang="uk-UA" sz="24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+mn-cs"/>
              </a:rPr>
              <a:t>«не сваріться,     </a:t>
            </a:r>
            <a:r>
              <a:rPr lang="uk-UA" sz="2400" i="1" dirty="0" err="1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+mn-cs"/>
              </a:rPr>
              <a:t>жийте</a:t>
            </a:r>
            <a:r>
              <a:rPr lang="uk-UA" sz="24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+mn-cs"/>
              </a:rPr>
              <a:t> в згоді: тільки мир збере усе».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312843" y="620689"/>
            <a:ext cx="4365298" cy="646331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Паспорт </a:t>
            </a:r>
            <a:r>
              <a:rPr lang="ru-RU" sz="36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твору</a:t>
            </a:r>
            <a:endParaRPr lang="ru-RU" sz="36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24580" name="Picture 2" descr="http://laptevaelena.ucoz.ru/11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765175"/>
            <a:ext cx="3355975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 rot="548867">
            <a:off x="6854573" y="2511967"/>
            <a:ext cx="1175322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kern="0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+mn-cs"/>
              </a:rPr>
              <a:t>ПАСПОРТ</a:t>
            </a:r>
            <a:endParaRPr lang="uk-UA" b="1" kern="0" spc="5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4582" name="Прямоугольник 3"/>
          <p:cNvSpPr>
            <a:spLocks noChangeArrowheads="1"/>
          </p:cNvSpPr>
          <p:nvPr/>
        </p:nvSpPr>
        <p:spPr bwMode="auto">
          <a:xfrm>
            <a:off x="395288" y="1450975"/>
            <a:ext cx="57610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uk-UA" sz="2400" b="1" i="1">
                <a:solidFill>
                  <a:srgbClr val="953735"/>
                </a:solidFill>
                <a:latin typeface="Constantia" pitchFamily="18" charset="0"/>
              </a:rPr>
              <a:t>Тема: </a:t>
            </a:r>
            <a:r>
              <a:rPr lang="uk-UA" sz="2400" i="1">
                <a:solidFill>
                  <a:srgbClr val="632523"/>
                </a:solidFill>
                <a:latin typeface="Constantia" pitchFamily="18" charset="0"/>
              </a:rPr>
              <a:t>розповідь про діяльність Ярослава Мудрого, про його заповіт жити в мирі й злагоді.</a:t>
            </a:r>
          </a:p>
        </p:txBody>
      </p:sp>
    </p:spTree>
  </p:cSld>
  <p:clrMapOvr>
    <a:masterClrMapping/>
  </p:clrMapOvr>
  <p:transition spd="slow">
    <p:split orient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85091" y="1238759"/>
            <a:ext cx="7776864" cy="2828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Охарактеризуйте Ярослава за допомогою цитат із тексту,  які: </a:t>
            </a:r>
          </a:p>
          <a:p>
            <a:pPr marL="342900" indent="-342900" algn="just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uk-UA" sz="2400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 вказують на інтелектуальні здібності Ярослава та його мудрість.</a:t>
            </a:r>
          </a:p>
          <a:p>
            <a:pPr algn="just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Arial"/>
                <a:cs typeface="+mn-cs"/>
              </a:rPr>
              <a:t> </a:t>
            </a:r>
            <a:r>
              <a:rPr lang="uk-UA" sz="20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+mn-cs"/>
              </a:rPr>
              <a:t>(«</a:t>
            </a:r>
            <a:r>
              <a:rPr lang="uk-UA" sz="2000" i="1" dirty="0" err="1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+mn-cs"/>
              </a:rPr>
              <a:t>...Брат</a:t>
            </a:r>
            <a:r>
              <a:rPr lang="uk-UA" sz="20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+mn-cs"/>
              </a:rPr>
              <a:t> четвертий на престолі, /Ярослав розумний, сів...»; «... Але мудрість Ярослава /Вся була в його ділах, /У державнім будівництві, /Владі, устрою, в судах...»)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464516" y="611984"/>
            <a:ext cx="4515980" cy="584775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Рубрика «Який я?»</a:t>
            </a:r>
          </a:p>
        </p:txBody>
      </p:sp>
      <p:pic>
        <p:nvPicPr>
          <p:cNvPr id="25604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4325938"/>
            <a:ext cx="2205038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7350" y="1592263"/>
            <a:ext cx="8302625" cy="4232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i="1" dirty="0">
                <a:solidFill>
                  <a:srgbClr val="C0504D">
                    <a:lumMod val="50000"/>
                  </a:srgbClr>
                </a:solidFill>
                <a:latin typeface="+mn-lt"/>
                <a:cs typeface="+mn-cs"/>
              </a:rPr>
              <a:t>Охарактеризуйте Ярослава за допомогою цитат із тексту, які: </a:t>
            </a:r>
          </a:p>
          <a:p>
            <a:pPr marL="342900" indent="-342900" algn="just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uk-UA" sz="2400" b="1" i="1" dirty="0">
                <a:solidFill>
                  <a:srgbClr val="C0504D">
                    <a:lumMod val="50000"/>
                  </a:srgbClr>
                </a:solidFill>
                <a:latin typeface="+mn-lt"/>
                <a:cs typeface="+mn-cs"/>
              </a:rPr>
              <a:t> </a:t>
            </a:r>
            <a:r>
              <a:rPr lang="uk-UA" sz="2400" b="1" dirty="0">
                <a:solidFill>
                  <a:srgbClr val="C0504D">
                    <a:lumMod val="50000"/>
                  </a:srgbClr>
                </a:solidFill>
                <a:latin typeface="+mn-lt"/>
                <a:cs typeface="+mn-cs"/>
              </a:rPr>
              <a:t>вказують на інтелектуальні здібності Ярослава та його мудрість.</a:t>
            </a:r>
          </a:p>
          <a:p>
            <a:pPr marL="1440000" algn="just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  <a:cs typeface="+mn-cs"/>
              </a:rPr>
              <a:t>«... Брат четвертий на престолі, </a:t>
            </a:r>
          </a:p>
          <a:p>
            <a:pPr marL="1440000" algn="just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  <a:cs typeface="+mn-cs"/>
              </a:rPr>
              <a:t>Ярослав розумний, сів...»; </a:t>
            </a:r>
          </a:p>
          <a:p>
            <a:pPr marL="1440000" algn="just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uk-UA" sz="2000" i="1" dirty="0">
              <a:solidFill>
                <a:srgbClr val="C0504D">
                  <a:lumMod val="50000"/>
                </a:srgbClr>
              </a:solidFill>
              <a:latin typeface="Constantia" pitchFamily="18" charset="0"/>
              <a:cs typeface="+mn-cs"/>
            </a:endParaRPr>
          </a:p>
          <a:p>
            <a:pPr marL="1440000" algn="just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  <a:cs typeface="+mn-cs"/>
              </a:rPr>
              <a:t>«... Але мудрість Ярослава </a:t>
            </a:r>
          </a:p>
          <a:p>
            <a:pPr marL="1440000" algn="just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  <a:cs typeface="+mn-cs"/>
              </a:rPr>
              <a:t>Вся була в його ділах, </a:t>
            </a:r>
          </a:p>
          <a:p>
            <a:pPr marL="1440000" algn="just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  <a:cs typeface="+mn-cs"/>
              </a:rPr>
              <a:t>У державнім будівництві, </a:t>
            </a:r>
          </a:p>
          <a:p>
            <a:pPr marL="1440000" algn="just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  <a:cs typeface="+mn-cs"/>
              </a:rPr>
              <a:t>Владі, устрою, в судах...»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464516" y="611984"/>
            <a:ext cx="4515980" cy="584775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Рубрика «Який я?»</a:t>
            </a:r>
          </a:p>
        </p:txBody>
      </p:sp>
      <p:pic>
        <p:nvPicPr>
          <p:cNvPr id="26628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35538"/>
            <a:ext cx="2205038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64516" y="611984"/>
            <a:ext cx="4515980" cy="584775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Рубрика «Який я?»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84213" y="1773238"/>
            <a:ext cx="7920037" cy="34106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i="1" dirty="0">
                <a:solidFill>
                  <a:srgbClr val="C0504D">
                    <a:lumMod val="50000"/>
                  </a:srgbClr>
                </a:solidFill>
                <a:latin typeface="+mn-lt"/>
                <a:cs typeface="+mn-cs"/>
              </a:rPr>
              <a:t>Охарактеризуйте Ярослава за допомогою цитат із тексту,  які: </a:t>
            </a:r>
          </a:p>
          <a:p>
            <a:pPr marL="342900" indent="-342900" algn="just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uk-UA" sz="2400" b="1" dirty="0">
                <a:solidFill>
                  <a:srgbClr val="C0504D">
                    <a:lumMod val="50000"/>
                  </a:srgbClr>
                </a:solidFill>
                <a:latin typeface="+mn-lt"/>
                <a:cs typeface="+mn-cs"/>
              </a:rPr>
              <a:t> підкреслюють його піклування про Україну</a:t>
            </a:r>
          </a:p>
          <a:p>
            <a:pPr algn="just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C0504D">
                    <a:lumMod val="50000"/>
                  </a:srgbClr>
                </a:solidFill>
                <a:latin typeface="+mn-lt"/>
                <a:cs typeface="+mn-cs"/>
              </a:rPr>
              <a:t> </a:t>
            </a:r>
          </a:p>
          <a:p>
            <a:pPr marL="1800000" algn="just" fontAlgn="auto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uk-UA" sz="2000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  <a:cs typeface="+mn-cs"/>
              </a:rPr>
              <a:t>«...І усю свою увагу </a:t>
            </a:r>
          </a:p>
          <a:p>
            <a:pPr marL="1800000" algn="just" fontAlgn="auto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uk-UA" sz="2000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  <a:cs typeface="+mn-cs"/>
              </a:rPr>
              <a:t> Ярослав звернув на лад. </a:t>
            </a:r>
          </a:p>
          <a:p>
            <a:pPr marL="1800000" algn="just" fontAlgn="auto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uk-UA" sz="2000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  <a:cs typeface="+mn-cs"/>
              </a:rPr>
              <a:t>І небавом Україна </a:t>
            </a:r>
          </a:p>
          <a:p>
            <a:pPr marL="1800000" algn="just" fontAlgn="auto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uk-UA" sz="2000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  <a:cs typeface="+mn-cs"/>
              </a:rPr>
              <a:t>Зацвіла, як пишний сад...»</a:t>
            </a:r>
          </a:p>
        </p:txBody>
      </p:sp>
      <p:pic>
        <p:nvPicPr>
          <p:cNvPr id="27652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4949825"/>
            <a:ext cx="2205037" cy="178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64516" y="611984"/>
            <a:ext cx="4515980" cy="584775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Рубрика «Який я?»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720850"/>
            <a:ext cx="7776864" cy="2828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i="1" dirty="0">
                <a:solidFill>
                  <a:srgbClr val="C0504D">
                    <a:lumMod val="50000"/>
                  </a:srgbClr>
                </a:solidFill>
                <a:latin typeface="+mn-lt"/>
                <a:cs typeface="+mn-cs"/>
              </a:rPr>
              <a:t>Охарактеризуйте Ярослава за допомогою цитат із тексту,  які: </a:t>
            </a:r>
          </a:p>
          <a:p>
            <a:pPr marL="342900" indent="-342900" algn="just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uk-UA" sz="2400" b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  <a:cs typeface="+mn-cs"/>
              </a:rPr>
              <a:t>демонструють ставлення Ярослава до Києва </a:t>
            </a:r>
          </a:p>
          <a:p>
            <a:pPr marL="342900" indent="-342900" algn="just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uk-UA" sz="2400" b="1" dirty="0">
              <a:solidFill>
                <a:srgbClr val="C0504D">
                  <a:lumMod val="50000"/>
                </a:srgbClr>
              </a:solidFill>
              <a:latin typeface="Constantia" pitchFamily="18" charset="0"/>
              <a:cs typeface="+mn-cs"/>
            </a:endParaRPr>
          </a:p>
          <a:p>
            <a:pPr algn="just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i="1" dirty="0">
                <a:solidFill>
                  <a:srgbClr val="C0504D">
                    <a:lumMod val="50000"/>
                  </a:srgbClr>
                </a:solidFill>
                <a:latin typeface="Constantia" pitchFamily="18" charset="0"/>
                <a:cs typeface="+mn-cs"/>
              </a:rPr>
              <a:t>(«... Як про друга, як про сина /Дбав про його Ярослав...»; «Оточив його валами, /Ровом, мурами обвів./ Укріпив його, оздобив /І препишний двір завів»)</a:t>
            </a:r>
          </a:p>
        </p:txBody>
      </p:sp>
      <p:pic>
        <p:nvPicPr>
          <p:cNvPr id="28676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4724400"/>
            <a:ext cx="2205038" cy="178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7987" y="1133464"/>
            <a:ext cx="7488237" cy="28210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i="1" dirty="0">
                <a:solidFill>
                  <a:srgbClr val="C0504D">
                    <a:lumMod val="50000"/>
                  </a:srgbClr>
                </a:solidFill>
                <a:latin typeface="+mn-lt"/>
                <a:cs typeface="+mn-cs"/>
              </a:rPr>
              <a:t>Охарактеризуйте Ярослава за допомогою цитат із тексту,  які: 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uk-UA" sz="2400" b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описують, у якому вигляді він зустрічав іноземних гостей 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uk-UA" sz="2400" b="1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marL="1800000" algn="just" fontAlgn="auto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uk-UA" sz="20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+mn-cs"/>
              </a:rPr>
              <a:t>«</a:t>
            </a:r>
            <a:r>
              <a:rPr lang="uk-UA" sz="2000" i="1" dirty="0" err="1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+mn-cs"/>
              </a:rPr>
              <a:t>...Князь</a:t>
            </a:r>
            <a:r>
              <a:rPr lang="uk-UA" sz="20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+mn-cs"/>
              </a:rPr>
              <a:t> сидів на пишнім троні </a:t>
            </a:r>
          </a:p>
          <a:p>
            <a:pPr marL="1800000" algn="just" fontAlgn="auto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uk-UA" sz="20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+mn-cs"/>
              </a:rPr>
              <a:t>3 грізним берлом у руці...»)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464116" y="548689"/>
            <a:ext cx="4515980" cy="584775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Рубрика «Який я?»</a:t>
            </a:r>
          </a:p>
        </p:txBody>
      </p:sp>
      <p:pic>
        <p:nvPicPr>
          <p:cNvPr id="29700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4176713"/>
            <a:ext cx="2320925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42988" y="979488"/>
            <a:ext cx="7862887" cy="456727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32000" indent="-342900" algn="just" fontAlgn="auto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endParaRPr lang="uk-UA" sz="2400" i="1" dirty="0">
              <a:solidFill>
                <a:schemeClr val="accent2">
                  <a:lumMod val="50000"/>
                </a:schemeClr>
              </a:solidFill>
              <a:latin typeface="Constantia" pitchFamily="18" charset="0"/>
              <a:cs typeface="+mn-cs"/>
            </a:endParaRPr>
          </a:p>
          <a:p>
            <a:pPr algn="just" fontAlgn="auto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uk-UA" sz="2400" b="1" i="1" dirty="0">
                <a:solidFill>
                  <a:srgbClr val="C0504D">
                    <a:lumMod val="50000"/>
                  </a:srgbClr>
                </a:solidFill>
                <a:latin typeface="+mn-lt"/>
                <a:cs typeface="+mn-cs"/>
              </a:rPr>
              <a:t>Охарактеризуйте Ярослава за допомогою цитат із тексту,  які: </a:t>
            </a:r>
          </a:p>
          <a:p>
            <a:pPr indent="-342900" algn="just" fontAlgn="auto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uk-UA" sz="2400" b="1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+mn-cs"/>
              </a:rPr>
              <a:t> уславлюють його військові перемоги</a:t>
            </a:r>
          </a:p>
          <a:p>
            <a:pPr indent="-342900" algn="just" fontAlgn="auto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endParaRPr lang="uk-UA" sz="2400" b="1" i="1" dirty="0">
              <a:solidFill>
                <a:schemeClr val="accent2">
                  <a:lumMod val="50000"/>
                </a:schemeClr>
              </a:solidFill>
              <a:latin typeface="Constantia" pitchFamily="18" charset="0"/>
              <a:cs typeface="+mn-cs"/>
            </a:endParaRPr>
          </a:p>
          <a:p>
            <a:pPr marL="2232000" algn="just" fontAlgn="auto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uk-UA" sz="20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+mn-cs"/>
              </a:rPr>
              <a:t>            «</a:t>
            </a:r>
            <a:r>
              <a:rPr lang="uk-UA" sz="2000" i="1" dirty="0" err="1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+mn-cs"/>
              </a:rPr>
              <a:t>...Він</a:t>
            </a:r>
            <a:r>
              <a:rPr lang="uk-UA" sz="20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+mn-cs"/>
              </a:rPr>
              <a:t> прогнав лише поляків...»;</a:t>
            </a:r>
          </a:p>
          <a:p>
            <a:pPr marL="2232000" algn="just" fontAlgn="auto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uk-UA" sz="20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+mn-cs"/>
              </a:rPr>
              <a:t>            «</a:t>
            </a:r>
            <a:r>
              <a:rPr lang="uk-UA" sz="2000" i="1" dirty="0" err="1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+mn-cs"/>
              </a:rPr>
              <a:t>...Та</a:t>
            </a:r>
            <a:r>
              <a:rPr lang="uk-UA" sz="20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+mn-cs"/>
              </a:rPr>
              <a:t> ходив на печенігів </a:t>
            </a:r>
          </a:p>
          <a:p>
            <a:pPr marL="2232000" algn="just" fontAlgn="auto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uk-UA" sz="20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+mn-cs"/>
              </a:rPr>
              <a:t>             І черкесів під Кавказ, </a:t>
            </a:r>
          </a:p>
          <a:p>
            <a:pPr marL="2232000" algn="just" fontAlgn="auto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uk-UA" sz="20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+mn-cs"/>
              </a:rPr>
              <a:t>             Що на нашу Україну </a:t>
            </a:r>
          </a:p>
          <a:p>
            <a:pPr marL="2232000" algn="just" fontAlgn="auto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uk-UA" sz="2000" i="1" dirty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cs typeface="+mn-cs"/>
              </a:rPr>
              <a:t>             Нападали раз у раз»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439871" y="687888"/>
            <a:ext cx="4515980" cy="584775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Рубрика «Який я?»</a:t>
            </a:r>
          </a:p>
        </p:txBody>
      </p:sp>
      <p:pic>
        <p:nvPicPr>
          <p:cNvPr id="30724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4075113"/>
            <a:ext cx="2205038" cy="178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61000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5083175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Схема 3"/>
          <p:cNvGraphicFramePr/>
          <p:nvPr/>
        </p:nvGraphicFramePr>
        <p:xfrm>
          <a:off x="323528" y="464161"/>
          <a:ext cx="8208912" cy="5341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Picture 7" descr="Особистості України, видатні особистості, Українці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721475" y="3644900"/>
            <a:ext cx="2027238" cy="2867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28638" y="817563"/>
            <a:ext cx="4967287" cy="15081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i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ea typeface="Calibri"/>
                <a:cs typeface="Times New Roman"/>
              </a:rPr>
              <a:t>Ярослав над усе полишив по собі                                                                                                пам’ять в руській історії своїми                                                                                                 справами внутрішнього устрою</a:t>
            </a:r>
            <a:r>
              <a:rPr lang="uk-UA" sz="2000" i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ea typeface="Calibri"/>
                <a:cs typeface="Times New Roman"/>
              </a:rPr>
              <a:t>.                                                                                                                                                 </a:t>
            </a:r>
          </a:p>
          <a:p>
            <a:pPr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i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ea typeface="Calibri"/>
                <a:cs typeface="Times New Roman"/>
              </a:rPr>
              <a:t>                                       М. Костомаров </a:t>
            </a:r>
            <a:endParaRPr lang="uk-UA" sz="2000" dirty="0">
              <a:solidFill>
                <a:schemeClr val="accent2">
                  <a:lumMod val="75000"/>
                </a:schemeClr>
              </a:solidFill>
              <a:latin typeface="Constantia" pitchFamily="18" charset="0"/>
              <a:ea typeface="Calibri"/>
              <a:cs typeface="Times New Roman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447553"/>
            <a:ext cx="7200800" cy="1006651"/>
          </a:xfrm>
          <a:prstGeom prst="rect">
            <a:avLst/>
          </a:prstGeom>
        </p:spPr>
        <p:txBody>
          <a:bodyPr spcFirstLastPara="1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540385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imes New Roman"/>
                <a:ea typeface="Calibri"/>
                <a:cs typeface="Times New Roman"/>
              </a:rPr>
              <a:t>«Мудрість Ярослава вся була в його ділах»</a:t>
            </a:r>
            <a:endParaRPr lang="uk-UA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+mn-lt"/>
              <a:ea typeface="Calibri"/>
              <a:cs typeface="Times New Roman"/>
            </a:endParaRPr>
          </a:p>
        </p:txBody>
      </p:sp>
    </p:spTree>
  </p:cSld>
  <p:clrMapOvr>
    <a:masterClrMapping/>
  </p:clrMapOvr>
  <p:transition spd="slow">
    <p:dissolv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7850" y="1196975"/>
            <a:ext cx="7704138" cy="11709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ДОМАШНЄ ЗАВДАННЯ</a:t>
            </a:r>
          </a:p>
          <a:p>
            <a:pPr algn="ctr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Прочитайте «Микита </a:t>
            </a:r>
            <a:r>
              <a:rPr lang="uk-UA" sz="3200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Кожум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’</a:t>
            </a:r>
            <a:r>
              <a:rPr lang="uk-UA" sz="32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яка» </a:t>
            </a:r>
            <a:r>
              <a:rPr lang="uk-UA" sz="3200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О.Олеся</a:t>
            </a:r>
            <a:endParaRPr lang="uk-UA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pic>
        <p:nvPicPr>
          <p:cNvPr id="35846" name="Picture 3" descr="D:\Украинский язык\крутяк\Опитування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200" y="4724400"/>
            <a:ext cx="3303588" cy="153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plit orient="vert"/>
  </p:transition>
</p:sld>
</file>

<file path=ppt/theme/theme1.xml><?xml version="1.0" encoding="utf-8"?>
<a:theme xmlns:a="http://schemas.openxmlformats.org/drawingml/2006/main" name="5_Тема Office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9_Тема Office">
  <a:themeElements>
    <a:clrScheme name="Другая 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FAC08F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10357</TotalTime>
  <Words>665</Words>
  <Application>Microsoft Office PowerPoint</Application>
  <PresentationFormat>Экран (4:3)</PresentationFormat>
  <Paragraphs>88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4" baseType="lpstr">
      <vt:lpstr>Arial</vt:lpstr>
      <vt:lpstr>Calibri</vt:lpstr>
      <vt:lpstr>Constantia</vt:lpstr>
      <vt:lpstr>Georgia</vt:lpstr>
      <vt:lpstr>Times New Roman</vt:lpstr>
      <vt:lpstr>Trebuchet MS</vt:lpstr>
      <vt:lpstr>Wingdings</vt:lpstr>
      <vt:lpstr>5_Тема Office</vt:lpstr>
      <vt:lpstr>19_Тема Office</vt:lpstr>
      <vt:lpstr>Презентация PowerPoint</vt:lpstr>
      <vt:lpstr>Презентация PowerPoint</vt:lpstr>
      <vt:lpstr>Ярослав Мудрий продовжив справу свого батька Володимира Великого. Він боронив українську землю від поляків і печенігів. За часів Ярослава Київ став ще більшим і багатим. Ярослав упорядкував і уклав українські закони і назвав їх "Руською правдою".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Літописні оповіді.  «Розгром Ярославом печенігів. Початок великого будівництва в Києві. Похвала книгам»</dc:title>
  <dc:creator>kravchenko1</dc:creator>
  <cp:lastModifiedBy>Пользователь Windows</cp:lastModifiedBy>
  <cp:revision>108</cp:revision>
  <dcterms:created xsi:type="dcterms:W3CDTF">2015-02-01T05:18:03Z</dcterms:created>
  <dcterms:modified xsi:type="dcterms:W3CDTF">2022-01-22T16:44:01Z</dcterms:modified>
</cp:coreProperties>
</file>