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3" r:id="rId5"/>
    <p:sldId id="262" r:id="rId6"/>
    <p:sldId id="264" r:id="rId7"/>
    <p:sldId id="265" r:id="rId8"/>
    <p:sldId id="266" r:id="rId9"/>
    <p:sldId id="268" r:id="rId10"/>
    <p:sldId id="26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E4C3B6-0F64-4AAB-B78C-E7CA522E6153}" v="2330" dt="2022-01-03T15:13:46.4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якушко татьяна" userId="d6fbe8e2b7535d64" providerId="Windows Live" clId="Web-{60E4C3B6-0F64-4AAB-B78C-E7CA522E6153}"/>
    <pc:docChg chg="addSld delSld modSld">
      <pc:chgData name="якушко татьяна" userId="d6fbe8e2b7535d64" providerId="Windows Live" clId="Web-{60E4C3B6-0F64-4AAB-B78C-E7CA522E6153}" dt="2022-01-03T15:13:46.497" v="1530" actId="14100"/>
      <pc:docMkLst>
        <pc:docMk/>
      </pc:docMkLst>
      <pc:sldChg chg="del">
        <pc:chgData name="якушко татьяна" userId="d6fbe8e2b7535d64" providerId="Windows Live" clId="Web-{60E4C3B6-0F64-4AAB-B78C-E7CA522E6153}" dt="2022-01-03T12:21:16.980" v="1"/>
        <pc:sldMkLst>
          <pc:docMk/>
          <pc:sldMk cId="1351651579" sldId="256"/>
        </pc:sldMkLst>
      </pc:sldChg>
      <pc:sldChg chg="addSp delSp modSp new mod setBg">
        <pc:chgData name="якушко татьяна" userId="d6fbe8e2b7535d64" providerId="Windows Live" clId="Web-{60E4C3B6-0F64-4AAB-B78C-E7CA522E6153}" dt="2022-01-03T12:43:41.820" v="87" actId="14100"/>
        <pc:sldMkLst>
          <pc:docMk/>
          <pc:sldMk cId="639393658" sldId="257"/>
        </pc:sldMkLst>
        <pc:spChg chg="add mod">
          <ac:chgData name="якушко татьяна" userId="d6fbe8e2b7535d64" providerId="Windows Live" clId="Web-{60E4C3B6-0F64-4AAB-B78C-E7CA522E6153}" dt="2022-01-03T12:41:30.436" v="83" actId="20577"/>
          <ac:spMkLst>
            <pc:docMk/>
            <pc:sldMk cId="639393658" sldId="257"/>
            <ac:spMk id="5" creationId="{93150E32-0E4B-493A-BF30-680BE06F6695}"/>
          </ac:spMkLst>
        </pc:spChg>
        <pc:spChg chg="add">
          <ac:chgData name="якушко татьяна" userId="d6fbe8e2b7535d64" providerId="Windows Live" clId="Web-{60E4C3B6-0F64-4AAB-B78C-E7CA522E6153}" dt="2022-01-03T12:31:19.958" v="11"/>
          <ac:spMkLst>
            <pc:docMk/>
            <pc:sldMk cId="639393658" sldId="257"/>
            <ac:spMk id="9" creationId="{42A4FC2C-047E-45A5-965D-8E1E3BF09BC6}"/>
          </ac:spMkLst>
        </pc:spChg>
        <pc:picChg chg="add del mod">
          <ac:chgData name="якушко татьяна" userId="d6fbe8e2b7535d64" providerId="Windows Live" clId="Web-{60E4C3B6-0F64-4AAB-B78C-E7CA522E6153}" dt="2022-01-03T12:31:00.613" v="7"/>
          <ac:picMkLst>
            <pc:docMk/>
            <pc:sldMk cId="639393658" sldId="257"/>
            <ac:picMk id="2" creationId="{C1943F16-6C81-4FDB-B81E-4E9FB684294A}"/>
          </ac:picMkLst>
        </pc:picChg>
        <pc:picChg chg="add del mod">
          <ac:chgData name="якушко татьяна" userId="d6fbe8e2b7535d64" providerId="Windows Live" clId="Web-{60E4C3B6-0F64-4AAB-B78C-E7CA522E6153}" dt="2022-01-03T12:31:07.316" v="9"/>
          <ac:picMkLst>
            <pc:docMk/>
            <pc:sldMk cId="639393658" sldId="257"/>
            <ac:picMk id="3" creationId="{8F8EB883-8013-4923-8219-DF55B6426DEE}"/>
          </ac:picMkLst>
        </pc:picChg>
        <pc:picChg chg="add mod">
          <ac:chgData name="якушко татьяна" userId="d6fbe8e2b7535d64" providerId="Windows Live" clId="Web-{60E4C3B6-0F64-4AAB-B78C-E7CA522E6153}" dt="2022-01-03T12:31:19.958" v="11"/>
          <ac:picMkLst>
            <pc:docMk/>
            <pc:sldMk cId="639393658" sldId="257"/>
            <ac:picMk id="4" creationId="{B5F37AB4-2FBA-4D66-8122-CC9A39B65BF8}"/>
          </ac:picMkLst>
        </pc:picChg>
        <pc:picChg chg="add mod">
          <ac:chgData name="якушко татьяна" userId="d6fbe8e2b7535d64" providerId="Windows Live" clId="Web-{60E4C3B6-0F64-4AAB-B78C-E7CA522E6153}" dt="2022-01-03T12:43:41.820" v="87" actId="14100"/>
          <ac:picMkLst>
            <pc:docMk/>
            <pc:sldMk cId="639393658" sldId="257"/>
            <ac:picMk id="6" creationId="{6B14E9C5-E38B-4476-992B-193842A07D20}"/>
          </ac:picMkLst>
        </pc:picChg>
      </pc:sldChg>
      <pc:sldChg chg="addSp modSp new mod setBg">
        <pc:chgData name="якушко татьяна" userId="d6fbe8e2b7535d64" providerId="Windows Live" clId="Web-{60E4C3B6-0F64-4AAB-B78C-E7CA522E6153}" dt="2022-01-03T12:54:40.957" v="159" actId="20577"/>
        <pc:sldMkLst>
          <pc:docMk/>
          <pc:sldMk cId="2862496934" sldId="258"/>
        </pc:sldMkLst>
        <pc:spChg chg="add mod">
          <ac:chgData name="якушко татьяна" userId="d6fbe8e2b7535d64" providerId="Windows Live" clId="Web-{60E4C3B6-0F64-4AAB-B78C-E7CA522E6153}" dt="2022-01-03T12:49:12.623" v="110" actId="14100"/>
          <ac:spMkLst>
            <pc:docMk/>
            <pc:sldMk cId="2862496934" sldId="258"/>
            <ac:spMk id="4" creationId="{D7B2CE33-6B73-4188-A2D7-0850F4BB6A16}"/>
          </ac:spMkLst>
        </pc:spChg>
        <pc:spChg chg="add mod">
          <ac:chgData name="якушко татьяна" userId="d6fbe8e2b7535d64" providerId="Windows Live" clId="Web-{60E4C3B6-0F64-4AAB-B78C-E7CA522E6153}" dt="2022-01-03T12:54:40.957" v="159" actId="20577"/>
          <ac:spMkLst>
            <pc:docMk/>
            <pc:sldMk cId="2862496934" sldId="258"/>
            <ac:spMk id="5" creationId="{AE38E134-17C4-47C3-A9D7-DE619D46C10D}"/>
          </ac:spMkLst>
        </pc:spChg>
        <pc:spChg chg="add">
          <ac:chgData name="якушко татьяна" userId="d6fbe8e2b7535d64" providerId="Windows Live" clId="Web-{60E4C3B6-0F64-4AAB-B78C-E7CA522E6153}" dt="2022-01-03T12:45:07.497" v="90"/>
          <ac:spMkLst>
            <pc:docMk/>
            <pc:sldMk cId="2862496934" sldId="258"/>
            <ac:spMk id="7" creationId="{42A4FC2C-047E-45A5-965D-8E1E3BF09BC6}"/>
          </ac:spMkLst>
        </pc:spChg>
        <pc:picChg chg="add mod">
          <ac:chgData name="якушко татьяна" userId="d6fbe8e2b7535d64" providerId="Windows Live" clId="Web-{60E4C3B6-0F64-4AAB-B78C-E7CA522E6153}" dt="2022-01-03T12:45:07.497" v="90"/>
          <ac:picMkLst>
            <pc:docMk/>
            <pc:sldMk cId="2862496934" sldId="258"/>
            <ac:picMk id="2" creationId="{040BFF19-F4BC-4605-9A92-9D1A8493CC26}"/>
          </ac:picMkLst>
        </pc:picChg>
        <pc:picChg chg="add mod">
          <ac:chgData name="якушко татьяна" userId="d6fbe8e2b7535d64" providerId="Windows Live" clId="Web-{60E4C3B6-0F64-4AAB-B78C-E7CA522E6153}" dt="2022-01-03T12:48:08.931" v="95" actId="1076"/>
          <ac:picMkLst>
            <pc:docMk/>
            <pc:sldMk cId="2862496934" sldId="258"/>
            <ac:picMk id="3" creationId="{F4CFA825-AE02-4460-ABB2-B77E861B849B}"/>
          </ac:picMkLst>
        </pc:picChg>
      </pc:sldChg>
      <pc:sldChg chg="addSp delSp modSp new">
        <pc:chgData name="якушко татьяна" userId="d6fbe8e2b7535d64" providerId="Windows Live" clId="Web-{60E4C3B6-0F64-4AAB-B78C-E7CA522E6153}" dt="2022-01-03T13:16:50.937" v="222" actId="1076"/>
        <pc:sldMkLst>
          <pc:docMk/>
          <pc:sldMk cId="2757644413" sldId="259"/>
        </pc:sldMkLst>
        <pc:spChg chg="add mod">
          <ac:chgData name="якушко татьяна" userId="d6fbe8e2b7535d64" providerId="Windows Live" clId="Web-{60E4C3B6-0F64-4AAB-B78C-E7CA522E6153}" dt="2022-01-03T13:16:40.280" v="221" actId="20577"/>
          <ac:spMkLst>
            <pc:docMk/>
            <pc:sldMk cId="2757644413" sldId="259"/>
            <ac:spMk id="4" creationId="{D6FB8564-4AD0-47D4-80D2-0A6E336C2E31}"/>
          </ac:spMkLst>
        </pc:spChg>
        <pc:picChg chg="add del mod">
          <ac:chgData name="якушко татьяна" userId="d6fbe8e2b7535d64" providerId="Windows Live" clId="Web-{60E4C3B6-0F64-4AAB-B78C-E7CA522E6153}" dt="2022-01-03T13:07:04.257" v="166"/>
          <ac:picMkLst>
            <pc:docMk/>
            <pc:sldMk cId="2757644413" sldId="259"/>
            <ac:picMk id="2" creationId="{CB1CF6C1-4732-4AE8-B145-1D2A8B3086AF}"/>
          </ac:picMkLst>
        </pc:picChg>
        <pc:picChg chg="add mod">
          <ac:chgData name="якушко татьяна" userId="d6fbe8e2b7535d64" providerId="Windows Live" clId="Web-{60E4C3B6-0F64-4AAB-B78C-E7CA522E6153}" dt="2022-01-03T13:08:40.716" v="172" actId="14100"/>
          <ac:picMkLst>
            <pc:docMk/>
            <pc:sldMk cId="2757644413" sldId="259"/>
            <ac:picMk id="3" creationId="{FFF1E609-5D08-42CF-B19A-7236D0A769DE}"/>
          </ac:picMkLst>
        </pc:picChg>
        <pc:picChg chg="add mod">
          <ac:chgData name="якушко татьяна" userId="d6fbe8e2b7535d64" providerId="Windows Live" clId="Web-{60E4C3B6-0F64-4AAB-B78C-E7CA522E6153}" dt="2022-01-03T13:16:50.937" v="222" actId="1076"/>
          <ac:picMkLst>
            <pc:docMk/>
            <pc:sldMk cId="2757644413" sldId="259"/>
            <ac:picMk id="5" creationId="{31ECCD6F-1059-447E-88BC-D5EA0426FF63}"/>
          </ac:picMkLst>
        </pc:picChg>
      </pc:sldChg>
      <pc:sldChg chg="addSp modSp new mod setBg">
        <pc:chgData name="якушко татьяна" userId="d6fbe8e2b7535d64" providerId="Windows Live" clId="Web-{60E4C3B6-0F64-4AAB-B78C-E7CA522E6153}" dt="2022-01-03T13:24:31.077" v="370" actId="14100"/>
        <pc:sldMkLst>
          <pc:docMk/>
          <pc:sldMk cId="1906599048" sldId="260"/>
        </pc:sldMkLst>
        <pc:spChg chg="add mod">
          <ac:chgData name="якушко татьяна" userId="d6fbe8e2b7535d64" providerId="Windows Live" clId="Web-{60E4C3B6-0F64-4AAB-B78C-E7CA522E6153}" dt="2022-01-03T13:21:16.439" v="346" actId="20577"/>
          <ac:spMkLst>
            <pc:docMk/>
            <pc:sldMk cId="1906599048" sldId="260"/>
            <ac:spMk id="3" creationId="{0CDC1BDA-CCD4-42F5-A927-57EFC7486E74}"/>
          </ac:spMkLst>
        </pc:spChg>
        <pc:spChg chg="add mod">
          <ac:chgData name="якушко татьяна" userId="d6fbe8e2b7535d64" providerId="Windows Live" clId="Web-{60E4C3B6-0F64-4AAB-B78C-E7CA522E6153}" dt="2022-01-03T13:22:52.383" v="355" actId="20577"/>
          <ac:spMkLst>
            <pc:docMk/>
            <pc:sldMk cId="1906599048" sldId="260"/>
            <ac:spMk id="4" creationId="{7138BD8E-7095-4351-B9E3-64010044EE8C}"/>
          </ac:spMkLst>
        </pc:spChg>
        <pc:spChg chg="add">
          <ac:chgData name="якушко татьяна" userId="d6fbe8e2b7535d64" providerId="Windows Live" clId="Web-{60E4C3B6-0F64-4AAB-B78C-E7CA522E6153}" dt="2022-01-03T13:18:05.988" v="224"/>
          <ac:spMkLst>
            <pc:docMk/>
            <pc:sldMk cId="1906599048" sldId="260"/>
            <ac:spMk id="7" creationId="{42A4FC2C-047E-45A5-965D-8E1E3BF09BC6}"/>
          </ac:spMkLst>
        </pc:spChg>
        <pc:picChg chg="add mod">
          <ac:chgData name="якушко татьяна" userId="d6fbe8e2b7535d64" providerId="Windows Live" clId="Web-{60E4C3B6-0F64-4AAB-B78C-E7CA522E6153}" dt="2022-01-03T13:18:05.988" v="224"/>
          <ac:picMkLst>
            <pc:docMk/>
            <pc:sldMk cId="1906599048" sldId="260"/>
            <ac:picMk id="2" creationId="{7BD3B91B-F710-454D-8C0A-BC8BBCDA2B7A}"/>
          </ac:picMkLst>
        </pc:picChg>
        <pc:picChg chg="add mod">
          <ac:chgData name="якушко татьяна" userId="d6fbe8e2b7535d64" providerId="Windows Live" clId="Web-{60E4C3B6-0F64-4AAB-B78C-E7CA522E6153}" dt="2022-01-03T13:23:17.025" v="361" actId="1076"/>
          <ac:picMkLst>
            <pc:docMk/>
            <pc:sldMk cId="1906599048" sldId="260"/>
            <ac:picMk id="5" creationId="{65FB2660-0BE1-422F-BB6E-0AEBE5675CC5}"/>
          </ac:picMkLst>
        </pc:picChg>
        <pc:picChg chg="add mod">
          <ac:chgData name="якушко татьяна" userId="d6fbe8e2b7535d64" providerId="Windows Live" clId="Web-{60E4C3B6-0F64-4AAB-B78C-E7CA522E6153}" dt="2022-01-03T13:24:31.077" v="370" actId="14100"/>
          <ac:picMkLst>
            <pc:docMk/>
            <pc:sldMk cId="1906599048" sldId="260"/>
            <ac:picMk id="6" creationId="{C49B8756-F6C1-4276-B98B-BE80D915B2A7}"/>
          </ac:picMkLst>
        </pc:picChg>
      </pc:sldChg>
      <pc:sldChg chg="addSp delSp modSp new mod setBg">
        <pc:chgData name="якушко татьяна" userId="d6fbe8e2b7535d64" providerId="Windows Live" clId="Web-{60E4C3B6-0F64-4AAB-B78C-E7CA522E6153}" dt="2022-01-03T13:46:36.603" v="423" actId="20577"/>
        <pc:sldMkLst>
          <pc:docMk/>
          <pc:sldMk cId="803372402" sldId="261"/>
        </pc:sldMkLst>
        <pc:spChg chg="add del">
          <ac:chgData name="якушко татьяна" userId="d6fbe8e2b7535d64" providerId="Windows Live" clId="Web-{60E4C3B6-0F64-4AAB-B78C-E7CA522E6153}" dt="2022-01-03T13:36:21.312" v="383"/>
          <ac:spMkLst>
            <pc:docMk/>
            <pc:sldMk cId="803372402" sldId="261"/>
            <ac:spMk id="8" creationId="{42A4FC2C-047E-45A5-965D-8E1E3BF09BC6}"/>
          </ac:spMkLst>
        </pc:spChg>
        <pc:spChg chg="add mod">
          <ac:chgData name="якушко татьяна" userId="d6fbe8e2b7535d64" providerId="Windows Live" clId="Web-{60E4C3B6-0F64-4AAB-B78C-E7CA522E6153}" dt="2022-01-03T13:44:18.047" v="410" actId="20577"/>
          <ac:spMkLst>
            <pc:docMk/>
            <pc:sldMk cId="803372402" sldId="261"/>
            <ac:spMk id="9" creationId="{4B197987-6082-42CF-923A-E1E4AA27538C}"/>
          </ac:spMkLst>
        </pc:spChg>
        <pc:spChg chg="add mod">
          <ac:chgData name="якушко татьяна" userId="d6fbe8e2b7535d64" providerId="Windows Live" clId="Web-{60E4C3B6-0F64-4AAB-B78C-E7CA522E6153}" dt="2022-01-03T13:46:36.603" v="423" actId="20577"/>
          <ac:spMkLst>
            <pc:docMk/>
            <pc:sldMk cId="803372402" sldId="261"/>
            <ac:spMk id="10" creationId="{F0BB8D26-6720-434E-A2E6-5700C6EA279D}"/>
          </ac:spMkLst>
        </pc:spChg>
        <pc:spChg chg="add">
          <ac:chgData name="якушко татьяна" userId="d6fbe8e2b7535d64" providerId="Windows Live" clId="Web-{60E4C3B6-0F64-4AAB-B78C-E7CA522E6153}" dt="2022-01-03T13:36:21.312" v="383"/>
          <ac:spMkLst>
            <pc:docMk/>
            <pc:sldMk cId="803372402" sldId="261"/>
            <ac:spMk id="13" creationId="{42A4FC2C-047E-45A5-965D-8E1E3BF09BC6}"/>
          </ac:spMkLst>
        </pc:spChg>
        <pc:picChg chg="add del mod">
          <ac:chgData name="якушко татьяна" userId="d6fbe8e2b7535d64" providerId="Windows Live" clId="Web-{60E4C3B6-0F64-4AAB-B78C-E7CA522E6153}" dt="2022-01-03T13:26:00.458" v="377"/>
          <ac:picMkLst>
            <pc:docMk/>
            <pc:sldMk cId="803372402" sldId="261"/>
            <ac:picMk id="2" creationId="{11D5793C-01AC-449E-93D4-7D60DEFA7E82}"/>
          </ac:picMkLst>
        </pc:picChg>
        <pc:picChg chg="add del mod">
          <ac:chgData name="якушко татьяна" userId="d6fbe8e2b7535d64" providerId="Windows Live" clId="Web-{60E4C3B6-0F64-4AAB-B78C-E7CA522E6153}" dt="2022-01-03T13:28:03.341" v="381"/>
          <ac:picMkLst>
            <pc:docMk/>
            <pc:sldMk cId="803372402" sldId="261"/>
            <ac:picMk id="3" creationId="{A191736D-A67C-4580-95AE-BDAE2F5A5558}"/>
          </ac:picMkLst>
        </pc:picChg>
        <pc:picChg chg="add mod">
          <ac:chgData name="якушко татьяна" userId="d6fbe8e2b7535d64" providerId="Windows Live" clId="Web-{60E4C3B6-0F64-4AAB-B78C-E7CA522E6153}" dt="2022-01-03T13:36:21.312" v="383"/>
          <ac:picMkLst>
            <pc:docMk/>
            <pc:sldMk cId="803372402" sldId="261"/>
            <ac:picMk id="4" creationId="{B2C75803-2F50-4A8B-B3AA-5FB61C19B885}"/>
          </ac:picMkLst>
        </pc:picChg>
        <pc:picChg chg="add del mod">
          <ac:chgData name="якушко татьяна" userId="d6fbe8e2b7535d64" providerId="Windows Live" clId="Web-{60E4C3B6-0F64-4AAB-B78C-E7CA522E6153}" dt="2022-01-03T13:38:50.134" v="391"/>
          <ac:picMkLst>
            <pc:docMk/>
            <pc:sldMk cId="803372402" sldId="261"/>
            <ac:picMk id="5" creationId="{15CA0C2C-86F5-430E-B527-D6D2ADE59C2A}"/>
          </ac:picMkLst>
        </pc:picChg>
        <pc:picChg chg="add mod">
          <ac:chgData name="якушко татьяна" userId="d6fbe8e2b7535d64" providerId="Windows Live" clId="Web-{60E4C3B6-0F64-4AAB-B78C-E7CA522E6153}" dt="2022-01-03T13:40:37.813" v="393" actId="1076"/>
          <ac:picMkLst>
            <pc:docMk/>
            <pc:sldMk cId="803372402" sldId="261"/>
            <ac:picMk id="6" creationId="{34293C65-82B7-429A-B3FF-B8DF4F98B4B9}"/>
          </ac:picMkLst>
        </pc:picChg>
        <pc:picChg chg="add mod">
          <ac:chgData name="якушко татьяна" userId="d6fbe8e2b7535d64" providerId="Windows Live" clId="Web-{60E4C3B6-0F64-4AAB-B78C-E7CA522E6153}" dt="2022-01-03T13:41:28.488" v="397" actId="14100"/>
          <ac:picMkLst>
            <pc:docMk/>
            <pc:sldMk cId="803372402" sldId="261"/>
            <ac:picMk id="7" creationId="{D897F2B2-BE5C-4219-84D0-3335AA96093A}"/>
          </ac:picMkLst>
        </pc:picChg>
      </pc:sldChg>
      <pc:sldChg chg="addSp delSp modSp new mod setBg">
        <pc:chgData name="якушко татьяна" userId="d6fbe8e2b7535d64" providerId="Windows Live" clId="Web-{60E4C3B6-0F64-4AAB-B78C-E7CA522E6153}" dt="2022-01-03T14:36:10.488" v="823" actId="14100"/>
        <pc:sldMkLst>
          <pc:docMk/>
          <pc:sldMk cId="2618649737" sldId="262"/>
        </pc:sldMkLst>
        <pc:spChg chg="add mod">
          <ac:chgData name="якушко татьяна" userId="d6fbe8e2b7535d64" providerId="Windows Live" clId="Web-{60E4C3B6-0F64-4AAB-B78C-E7CA522E6153}" dt="2022-01-03T14:17:49.509" v="534" actId="20577"/>
          <ac:spMkLst>
            <pc:docMk/>
            <pc:sldMk cId="2618649737" sldId="262"/>
            <ac:spMk id="4" creationId="{D6EC8942-403F-44AC-983F-47019D75A1C0}"/>
          </ac:spMkLst>
        </pc:spChg>
        <pc:spChg chg="add">
          <ac:chgData name="якушко татьяна" userId="d6fbe8e2b7535d64" providerId="Windows Live" clId="Web-{60E4C3B6-0F64-4AAB-B78C-E7CA522E6153}" dt="2022-01-03T13:49:09.832" v="426"/>
          <ac:spMkLst>
            <pc:docMk/>
            <pc:sldMk cId="2618649737" sldId="262"/>
            <ac:spMk id="7" creationId="{42A4FC2C-047E-45A5-965D-8E1E3BF09BC6}"/>
          </ac:spMkLst>
        </pc:spChg>
        <pc:picChg chg="add mod">
          <ac:chgData name="якушко татьяна" userId="d6fbe8e2b7535d64" providerId="Windows Live" clId="Web-{60E4C3B6-0F64-4AAB-B78C-E7CA522E6153}" dt="2022-01-03T13:49:09.832" v="426"/>
          <ac:picMkLst>
            <pc:docMk/>
            <pc:sldMk cId="2618649737" sldId="262"/>
            <ac:picMk id="2" creationId="{2D2B7BD4-A29E-45FD-A76B-09D0B9A64294}"/>
          </ac:picMkLst>
        </pc:picChg>
        <pc:picChg chg="add mod">
          <ac:chgData name="якушко татьяна" userId="d6fbe8e2b7535d64" providerId="Windows Live" clId="Web-{60E4C3B6-0F64-4AAB-B78C-E7CA522E6153}" dt="2022-01-03T14:17:34.133" v="531" actId="1076"/>
          <ac:picMkLst>
            <pc:docMk/>
            <pc:sldMk cId="2618649737" sldId="262"/>
            <ac:picMk id="3" creationId="{1B02C9B4-ADD8-4A84-AFC4-665DFEC97732}"/>
          </ac:picMkLst>
        </pc:picChg>
        <pc:picChg chg="add del mod">
          <ac:chgData name="якушко татьяна" userId="d6fbe8e2b7535d64" providerId="Windows Live" clId="Web-{60E4C3B6-0F64-4AAB-B78C-E7CA522E6153}" dt="2022-01-03T14:35:43.487" v="818"/>
          <ac:picMkLst>
            <pc:docMk/>
            <pc:sldMk cId="2618649737" sldId="262"/>
            <ac:picMk id="5" creationId="{C6ACDEB8-DA23-4CD4-A0B6-C5073635D17D}"/>
          </ac:picMkLst>
        </pc:picChg>
        <pc:picChg chg="add del mod">
          <ac:chgData name="якушко татьяна" userId="d6fbe8e2b7535d64" providerId="Windows Live" clId="Web-{60E4C3B6-0F64-4AAB-B78C-E7CA522E6153}" dt="2022-01-03T14:35:50.878" v="820"/>
          <ac:picMkLst>
            <pc:docMk/>
            <pc:sldMk cId="2618649737" sldId="262"/>
            <ac:picMk id="6" creationId="{DE4FF67F-7427-47C6-96B8-4A84FD9E4E27}"/>
          </ac:picMkLst>
        </pc:picChg>
        <pc:picChg chg="add mod">
          <ac:chgData name="якушко татьяна" userId="d6fbe8e2b7535d64" providerId="Windows Live" clId="Web-{60E4C3B6-0F64-4AAB-B78C-E7CA522E6153}" dt="2022-01-03T14:36:10.488" v="823" actId="14100"/>
          <ac:picMkLst>
            <pc:docMk/>
            <pc:sldMk cId="2618649737" sldId="262"/>
            <ac:picMk id="9" creationId="{BE03D8A6-6D6E-4D60-8957-E0E262F6D6AA}"/>
          </ac:picMkLst>
        </pc:picChg>
      </pc:sldChg>
      <pc:sldChg chg="addSp delSp modSp new mod setBg">
        <pc:chgData name="якушко татьяна" userId="d6fbe8e2b7535d64" providerId="Windows Live" clId="Web-{60E4C3B6-0F64-4AAB-B78C-E7CA522E6153}" dt="2022-01-03T14:12:46.473" v="506" actId="14100"/>
        <pc:sldMkLst>
          <pc:docMk/>
          <pc:sldMk cId="4104773672" sldId="263"/>
        </pc:sldMkLst>
        <pc:spChg chg="add mod">
          <ac:chgData name="якушко татьяна" userId="d6fbe8e2b7535d64" providerId="Windows Live" clId="Web-{60E4C3B6-0F64-4AAB-B78C-E7CA522E6153}" dt="2022-01-03T14:12:15.096" v="500" actId="20577"/>
          <ac:spMkLst>
            <pc:docMk/>
            <pc:sldMk cId="4104773672" sldId="263"/>
            <ac:spMk id="4" creationId="{A91225D5-60C1-47E6-8116-236649BA54EF}"/>
          </ac:spMkLst>
        </pc:spChg>
        <pc:spChg chg="add mod">
          <ac:chgData name="якушко татьяна" userId="d6fbe8e2b7535d64" providerId="Windows Live" clId="Web-{60E4C3B6-0F64-4AAB-B78C-E7CA522E6153}" dt="2022-01-03T14:04:34.596" v="481" actId="20577"/>
          <ac:spMkLst>
            <pc:docMk/>
            <pc:sldMk cId="4104773672" sldId="263"/>
            <ac:spMk id="5" creationId="{424E56F2-B12E-4EFF-B121-0B6D2E9A09AE}"/>
          </ac:spMkLst>
        </pc:spChg>
        <pc:spChg chg="add">
          <ac:chgData name="якушко татьяна" userId="d6fbe8e2b7535d64" providerId="Windows Live" clId="Web-{60E4C3B6-0F64-4AAB-B78C-E7CA522E6153}" dt="2022-01-03T13:52:26.407" v="441"/>
          <ac:spMkLst>
            <pc:docMk/>
            <pc:sldMk cId="4104773672" sldId="263"/>
            <ac:spMk id="7" creationId="{42A4FC2C-047E-45A5-965D-8E1E3BF09BC6}"/>
          </ac:spMkLst>
        </pc:spChg>
        <pc:picChg chg="add mod">
          <ac:chgData name="якушко татьяна" userId="d6fbe8e2b7535d64" providerId="Windows Live" clId="Web-{60E4C3B6-0F64-4AAB-B78C-E7CA522E6153}" dt="2022-01-03T13:52:26.407" v="441"/>
          <ac:picMkLst>
            <pc:docMk/>
            <pc:sldMk cId="4104773672" sldId="263"/>
            <ac:picMk id="2" creationId="{BDD448D7-8796-4F4A-AB68-0AB8F59C7E2E}"/>
          </ac:picMkLst>
        </pc:picChg>
        <pc:picChg chg="add del mod">
          <ac:chgData name="якушко татьяна" userId="d6fbe8e2b7535d64" providerId="Windows Live" clId="Web-{60E4C3B6-0F64-4AAB-B78C-E7CA522E6153}" dt="2022-01-03T13:59:58.969" v="448"/>
          <ac:picMkLst>
            <pc:docMk/>
            <pc:sldMk cId="4104773672" sldId="263"/>
            <ac:picMk id="3" creationId="{E075F643-50C3-459A-B4EA-1F89589AA365}"/>
          </ac:picMkLst>
        </pc:picChg>
        <pc:picChg chg="add mod">
          <ac:chgData name="якушко татьяна" userId="d6fbe8e2b7535d64" providerId="Windows Live" clId="Web-{60E4C3B6-0F64-4AAB-B78C-E7CA522E6153}" dt="2022-01-03T14:12:46.473" v="506" actId="14100"/>
          <ac:picMkLst>
            <pc:docMk/>
            <pc:sldMk cId="4104773672" sldId="263"/>
            <ac:picMk id="6" creationId="{3671325D-6C6B-4ABE-8320-709C8601749D}"/>
          </ac:picMkLst>
        </pc:picChg>
      </pc:sldChg>
      <pc:sldChg chg="addSp delSp modSp new mod setBg">
        <pc:chgData name="якушко татьяна" userId="d6fbe8e2b7535d64" providerId="Windows Live" clId="Web-{60E4C3B6-0F64-4AAB-B78C-E7CA522E6153}" dt="2022-01-03T14:30:17.059" v="791" actId="1076"/>
        <pc:sldMkLst>
          <pc:docMk/>
          <pc:sldMk cId="2269399144" sldId="264"/>
        </pc:sldMkLst>
        <pc:spChg chg="add mod">
          <ac:chgData name="якушко татьяна" userId="d6fbe8e2b7535d64" providerId="Windows Live" clId="Web-{60E4C3B6-0F64-4AAB-B78C-E7CA522E6153}" dt="2022-01-03T14:26:05.198" v="693" actId="20577"/>
          <ac:spMkLst>
            <pc:docMk/>
            <pc:sldMk cId="2269399144" sldId="264"/>
            <ac:spMk id="3" creationId="{CE6FD3FD-CE01-4B8D-BAC0-A7E9BA9DE419}"/>
          </ac:spMkLst>
        </pc:spChg>
        <pc:spChg chg="add mod">
          <ac:chgData name="якушко татьяна" userId="d6fbe8e2b7535d64" providerId="Windows Live" clId="Web-{60E4C3B6-0F64-4AAB-B78C-E7CA522E6153}" dt="2022-01-03T14:28:47.615" v="739"/>
          <ac:spMkLst>
            <pc:docMk/>
            <pc:sldMk cId="2269399144" sldId="264"/>
            <ac:spMk id="4" creationId="{BCCBA214-ACF0-4C51-B064-A5E12E12F70B}"/>
          </ac:spMkLst>
        </pc:spChg>
        <pc:spChg chg="add del mod">
          <ac:chgData name="якушко татьяна" userId="d6fbe8e2b7535d64" providerId="Windows Live" clId="Web-{60E4C3B6-0F64-4AAB-B78C-E7CA522E6153}" dt="2022-01-03T14:26:23.231" v="697" actId="1076"/>
          <ac:spMkLst>
            <pc:docMk/>
            <pc:sldMk cId="2269399144" sldId="264"/>
            <ac:spMk id="5" creationId="{C4C7FF76-F026-4E91-A1C6-7A1A892068DA}"/>
          </ac:spMkLst>
        </pc:spChg>
        <pc:spChg chg="add mod">
          <ac:chgData name="якушко татьяна" userId="d6fbe8e2b7535d64" providerId="Windows Live" clId="Web-{60E4C3B6-0F64-4AAB-B78C-E7CA522E6153}" dt="2022-01-03T14:30:11.933" v="790" actId="1076"/>
          <ac:spMkLst>
            <pc:docMk/>
            <pc:sldMk cId="2269399144" sldId="264"/>
            <ac:spMk id="6" creationId="{C0C06BC2-1EFB-4A95-9BF0-D8BBC00C8CE7}"/>
          </ac:spMkLst>
        </pc:spChg>
        <pc:spChg chg="add">
          <ac:chgData name="якушко татьяна" userId="d6fbe8e2b7535d64" providerId="Windows Live" clId="Web-{60E4C3B6-0F64-4AAB-B78C-E7CA522E6153}" dt="2022-01-03T14:19:17.983" v="537"/>
          <ac:spMkLst>
            <pc:docMk/>
            <pc:sldMk cId="2269399144" sldId="264"/>
            <ac:spMk id="7" creationId="{42A4FC2C-047E-45A5-965D-8E1E3BF09BC6}"/>
          </ac:spMkLst>
        </pc:spChg>
        <pc:spChg chg="add mod">
          <ac:chgData name="якушко татьяна" userId="d6fbe8e2b7535d64" providerId="Windows Live" clId="Web-{60E4C3B6-0F64-4AAB-B78C-E7CA522E6153}" dt="2022-01-03T14:28:07.566" v="734" actId="1076"/>
          <ac:spMkLst>
            <pc:docMk/>
            <pc:sldMk cId="2269399144" sldId="264"/>
            <ac:spMk id="8" creationId="{46A25A3B-C835-4E59-A502-5B5CCAEF71DC}"/>
          </ac:spMkLst>
        </pc:spChg>
        <pc:spChg chg="add del mod">
          <ac:chgData name="якушко татьяна" userId="d6fbe8e2b7535d64" providerId="Windows Live" clId="Web-{60E4C3B6-0F64-4AAB-B78C-E7CA522E6153}" dt="2022-01-03T14:30:17.059" v="791" actId="1076"/>
          <ac:spMkLst>
            <pc:docMk/>
            <pc:sldMk cId="2269399144" sldId="264"/>
            <ac:spMk id="9" creationId="{F7E65961-2FF5-41A1-B3C0-8367E817C528}"/>
          </ac:spMkLst>
        </pc:spChg>
        <pc:picChg chg="add mod">
          <ac:chgData name="якушко татьяна" userId="d6fbe8e2b7535d64" providerId="Windows Live" clId="Web-{60E4C3B6-0F64-4AAB-B78C-E7CA522E6153}" dt="2022-01-03T14:19:17.983" v="537"/>
          <ac:picMkLst>
            <pc:docMk/>
            <pc:sldMk cId="2269399144" sldId="264"/>
            <ac:picMk id="2" creationId="{C6BDF93C-9697-425D-B80D-D63A884E54B4}"/>
          </ac:picMkLst>
        </pc:picChg>
      </pc:sldChg>
      <pc:sldChg chg="addSp delSp modSp new mod setBg">
        <pc:chgData name="якушко татьяна" userId="d6fbe8e2b7535d64" providerId="Windows Live" clId="Web-{60E4C3B6-0F64-4AAB-B78C-E7CA522E6153}" dt="2022-01-03T14:44:39.897" v="931" actId="14100"/>
        <pc:sldMkLst>
          <pc:docMk/>
          <pc:sldMk cId="3324468926" sldId="265"/>
        </pc:sldMkLst>
        <pc:spChg chg="add mod">
          <ac:chgData name="якушко татьяна" userId="d6fbe8e2b7535d64" providerId="Windows Live" clId="Web-{60E4C3B6-0F64-4AAB-B78C-E7CA522E6153}" dt="2022-01-03T14:41:51.214" v="907" actId="20577"/>
          <ac:spMkLst>
            <pc:docMk/>
            <pc:sldMk cId="3324468926" sldId="265"/>
            <ac:spMk id="3" creationId="{98FEECFF-5BB4-4255-AAFD-24A0D947BE7C}"/>
          </ac:spMkLst>
        </pc:spChg>
        <pc:spChg chg="add">
          <ac:chgData name="якушко татьяна" userId="d6fbe8e2b7535d64" providerId="Windows Live" clId="Web-{60E4C3B6-0F64-4AAB-B78C-E7CA522E6153}" dt="2022-01-03T14:31:27.923" v="794"/>
          <ac:spMkLst>
            <pc:docMk/>
            <pc:sldMk cId="3324468926" sldId="265"/>
            <ac:spMk id="7" creationId="{42A4FC2C-047E-45A5-965D-8E1E3BF09BC6}"/>
          </ac:spMkLst>
        </pc:spChg>
        <pc:spChg chg="add mod">
          <ac:chgData name="якушко татьяна" userId="d6fbe8e2b7535d64" providerId="Windows Live" clId="Web-{60E4C3B6-0F64-4AAB-B78C-E7CA522E6153}" dt="2022-01-03T14:41:51.964" v="908" actId="1076"/>
          <ac:spMkLst>
            <pc:docMk/>
            <pc:sldMk cId="3324468926" sldId="265"/>
            <ac:spMk id="9" creationId="{6D363B8C-4F15-41DA-BBFE-D8D176CBF6BB}"/>
          </ac:spMkLst>
        </pc:spChg>
        <pc:spChg chg="add mod">
          <ac:chgData name="якушко татьяна" userId="d6fbe8e2b7535d64" providerId="Windows Live" clId="Web-{60E4C3B6-0F64-4AAB-B78C-E7CA522E6153}" dt="2022-01-03T14:41:53.777" v="909" actId="1076"/>
          <ac:spMkLst>
            <pc:docMk/>
            <pc:sldMk cId="3324468926" sldId="265"/>
            <ac:spMk id="10" creationId="{A250866D-CB07-4AC3-B762-6592A9649BC7}"/>
          </ac:spMkLst>
        </pc:spChg>
        <pc:spChg chg="add mod">
          <ac:chgData name="якушко татьяна" userId="d6fbe8e2b7535d64" providerId="Windows Live" clId="Web-{60E4C3B6-0F64-4AAB-B78C-E7CA522E6153}" dt="2022-01-03T14:42:37.077" v="915" actId="14100"/>
          <ac:spMkLst>
            <pc:docMk/>
            <pc:sldMk cId="3324468926" sldId="265"/>
            <ac:spMk id="11" creationId="{E8659BC0-D4C1-49F2-9FF2-29AE61E440B6}"/>
          </ac:spMkLst>
        </pc:spChg>
        <pc:spChg chg="add mod">
          <ac:chgData name="якушко татьяна" userId="d6fbe8e2b7535d64" providerId="Windows Live" clId="Web-{60E4C3B6-0F64-4AAB-B78C-E7CA522E6153}" dt="2022-01-03T14:43:02.156" v="920" actId="14100"/>
          <ac:spMkLst>
            <pc:docMk/>
            <pc:sldMk cId="3324468926" sldId="265"/>
            <ac:spMk id="12" creationId="{9ED3AF14-877F-4459-A5C4-B563C9F446D3}"/>
          </ac:spMkLst>
        </pc:spChg>
        <pc:spChg chg="add mod">
          <ac:chgData name="якушко татьяна" userId="d6fbe8e2b7535d64" providerId="Windows Live" clId="Web-{60E4C3B6-0F64-4AAB-B78C-E7CA522E6153}" dt="2022-01-03T14:44:04.801" v="926" actId="14100"/>
          <ac:spMkLst>
            <pc:docMk/>
            <pc:sldMk cId="3324468926" sldId="265"/>
            <ac:spMk id="13" creationId="{B9E08D87-E03F-4ACF-8B58-59F08F13A755}"/>
          </ac:spMkLst>
        </pc:spChg>
        <pc:spChg chg="add mod">
          <ac:chgData name="якушко татьяна" userId="d6fbe8e2b7535d64" providerId="Windows Live" clId="Web-{60E4C3B6-0F64-4AAB-B78C-E7CA522E6153}" dt="2022-01-03T14:44:39.897" v="931" actId="14100"/>
          <ac:spMkLst>
            <pc:docMk/>
            <pc:sldMk cId="3324468926" sldId="265"/>
            <ac:spMk id="14" creationId="{3F22FA6F-4B75-4732-AA31-6D7B319E93A2}"/>
          </ac:spMkLst>
        </pc:spChg>
        <pc:picChg chg="add mod">
          <ac:chgData name="якушко татьяна" userId="d6fbe8e2b7535d64" providerId="Windows Live" clId="Web-{60E4C3B6-0F64-4AAB-B78C-E7CA522E6153}" dt="2022-01-03T14:38:23.575" v="839" actId="1076"/>
          <ac:picMkLst>
            <pc:docMk/>
            <pc:sldMk cId="3324468926" sldId="265"/>
            <ac:picMk id="2" creationId="{2420AF8A-A1EA-4568-B254-A0402B0C4819}"/>
          </ac:picMkLst>
        </pc:picChg>
        <pc:picChg chg="add del mod">
          <ac:chgData name="якушко татьяна" userId="d6fbe8e2b7535d64" providerId="Windows Live" clId="Web-{60E4C3B6-0F64-4AAB-B78C-E7CA522E6153}" dt="2022-01-03T14:36:17.254" v="824"/>
          <ac:picMkLst>
            <pc:docMk/>
            <pc:sldMk cId="3324468926" sldId="265"/>
            <ac:picMk id="4" creationId="{370CD4A4-BCBC-49E2-BA28-8238633004D2}"/>
          </ac:picMkLst>
        </pc:picChg>
        <pc:picChg chg="add mod">
          <ac:chgData name="якушко татьяна" userId="d6fbe8e2b7535d64" providerId="Windows Live" clId="Web-{60E4C3B6-0F64-4AAB-B78C-E7CA522E6153}" dt="2022-01-03T14:42:33.483" v="914" actId="14100"/>
          <ac:picMkLst>
            <pc:docMk/>
            <pc:sldMk cId="3324468926" sldId="265"/>
            <ac:picMk id="5" creationId="{C6F1475B-158C-4027-82D4-B5EDF5C33EA0}"/>
          </ac:picMkLst>
        </pc:picChg>
        <pc:cxnChg chg="add">
          <ac:chgData name="якушко татьяна" userId="d6fbe8e2b7535d64" providerId="Windows Live" clId="Web-{60E4C3B6-0F64-4AAB-B78C-E7CA522E6153}" dt="2022-01-03T14:37:12.993" v="827"/>
          <ac:cxnSpMkLst>
            <pc:docMk/>
            <pc:sldMk cId="3324468926" sldId="265"/>
            <ac:cxnSpMk id="6" creationId="{EC521659-B5CE-4E2D-A8F2-937F7928B054}"/>
          </ac:cxnSpMkLst>
        </pc:cxnChg>
        <pc:cxnChg chg="add mod">
          <ac:chgData name="якушко татьяна" userId="d6fbe8e2b7535d64" providerId="Windows Live" clId="Web-{60E4C3B6-0F64-4AAB-B78C-E7CA522E6153}" dt="2022-01-03T14:37:32.478" v="831"/>
          <ac:cxnSpMkLst>
            <pc:docMk/>
            <pc:sldMk cId="3324468926" sldId="265"/>
            <ac:cxnSpMk id="8" creationId="{36ACD95C-E2AD-4DFC-8023-8037B7A0AA1C}"/>
          </ac:cxnSpMkLst>
        </pc:cxnChg>
      </pc:sldChg>
      <pc:sldChg chg="addSp modSp new mod setBg">
        <pc:chgData name="якушко татьяна" userId="d6fbe8e2b7535d64" providerId="Windows Live" clId="Web-{60E4C3B6-0F64-4AAB-B78C-E7CA522E6153}" dt="2022-01-03T14:51:04.220" v="1181" actId="14100"/>
        <pc:sldMkLst>
          <pc:docMk/>
          <pc:sldMk cId="198389316" sldId="266"/>
        </pc:sldMkLst>
        <pc:spChg chg="add">
          <ac:chgData name="якушко татьяна" userId="d6fbe8e2b7535d64" providerId="Windows Live" clId="Web-{60E4C3B6-0F64-4AAB-B78C-E7CA522E6153}" dt="2022-01-03T14:45:32.135" v="934"/>
          <ac:spMkLst>
            <pc:docMk/>
            <pc:sldMk cId="198389316" sldId="266"/>
            <ac:spMk id="7" creationId="{42A4FC2C-047E-45A5-965D-8E1E3BF09BC6}"/>
          </ac:spMkLst>
        </pc:spChg>
        <pc:graphicFrameChg chg="add mod modGraphic">
          <ac:chgData name="якушко татьяна" userId="d6fbe8e2b7535d64" providerId="Windows Live" clId="Web-{60E4C3B6-0F64-4AAB-B78C-E7CA522E6153}" dt="2022-01-03T14:50:01.356" v="1175"/>
          <ac:graphicFrameMkLst>
            <pc:docMk/>
            <pc:sldMk cId="198389316" sldId="266"/>
            <ac:graphicFrameMk id="3" creationId="{32E4858A-B207-4659-97B6-CD5820C3E7FB}"/>
          </ac:graphicFrameMkLst>
        </pc:graphicFrameChg>
        <pc:picChg chg="add mod">
          <ac:chgData name="якушко татьяна" userId="d6fbe8e2b7535d64" providerId="Windows Live" clId="Web-{60E4C3B6-0F64-4AAB-B78C-E7CA522E6153}" dt="2022-01-03T14:45:32.135" v="934"/>
          <ac:picMkLst>
            <pc:docMk/>
            <pc:sldMk cId="198389316" sldId="266"/>
            <ac:picMk id="2" creationId="{F33DB4DA-23CA-4B10-82BC-5672AC9B7178}"/>
          </ac:picMkLst>
        </pc:picChg>
        <pc:picChg chg="add mod">
          <ac:chgData name="якушко татьяна" userId="d6fbe8e2b7535d64" providerId="Windows Live" clId="Web-{60E4C3B6-0F64-4AAB-B78C-E7CA522E6153}" dt="2022-01-03T14:51:04.220" v="1181" actId="14100"/>
          <ac:picMkLst>
            <pc:docMk/>
            <pc:sldMk cId="198389316" sldId="266"/>
            <ac:picMk id="4" creationId="{F6001EDA-6D30-47EC-BD3A-F4147D9057E0}"/>
          </ac:picMkLst>
        </pc:picChg>
      </pc:sldChg>
      <pc:sldChg chg="addSp modSp new mod setBg">
        <pc:chgData name="якушко татьяна" userId="d6fbe8e2b7535d64" providerId="Windows Live" clId="Web-{60E4C3B6-0F64-4AAB-B78C-E7CA522E6153}" dt="2022-01-03T14:55:46.160" v="1192" actId="14100"/>
        <pc:sldMkLst>
          <pc:docMk/>
          <pc:sldMk cId="2394233157" sldId="267"/>
        </pc:sldMkLst>
        <pc:spChg chg="add">
          <ac:chgData name="якушко татьяна" userId="d6fbe8e2b7535d64" providerId="Windows Live" clId="Web-{60E4C3B6-0F64-4AAB-B78C-E7CA522E6153}" dt="2022-01-03T14:52:46.008" v="1184"/>
          <ac:spMkLst>
            <pc:docMk/>
            <pc:sldMk cId="2394233157" sldId="267"/>
            <ac:spMk id="7" creationId="{42A4FC2C-047E-45A5-965D-8E1E3BF09BC6}"/>
          </ac:spMkLst>
        </pc:spChg>
        <pc:picChg chg="add mod">
          <ac:chgData name="якушко татьяна" userId="d6fbe8e2b7535d64" providerId="Windows Live" clId="Web-{60E4C3B6-0F64-4AAB-B78C-E7CA522E6153}" dt="2022-01-03T14:52:46.008" v="1184"/>
          <ac:picMkLst>
            <pc:docMk/>
            <pc:sldMk cId="2394233157" sldId="267"/>
            <ac:picMk id="2" creationId="{9F5C0D5E-E0F3-4261-B35D-65860C07184A}"/>
          </ac:picMkLst>
        </pc:picChg>
        <pc:picChg chg="add mod">
          <ac:chgData name="якушко татьяна" userId="d6fbe8e2b7535d64" providerId="Windows Live" clId="Web-{60E4C3B6-0F64-4AAB-B78C-E7CA522E6153}" dt="2022-01-03T14:55:46.160" v="1192" actId="14100"/>
          <ac:picMkLst>
            <pc:docMk/>
            <pc:sldMk cId="2394233157" sldId="267"/>
            <ac:picMk id="3" creationId="{6E19E916-5C24-4291-8008-C8D73EE0A4FF}"/>
          </ac:picMkLst>
        </pc:picChg>
      </pc:sldChg>
      <pc:sldChg chg="addSp delSp modSp new mod setBg">
        <pc:chgData name="якушко татьяна" userId="d6fbe8e2b7535d64" providerId="Windows Live" clId="Web-{60E4C3B6-0F64-4AAB-B78C-E7CA522E6153}" dt="2022-01-03T15:11:23.332" v="1505" actId="20577"/>
        <pc:sldMkLst>
          <pc:docMk/>
          <pc:sldMk cId="1007794830" sldId="268"/>
        </pc:sldMkLst>
        <pc:spChg chg="add mod">
          <ac:chgData name="якушко татьяна" userId="d6fbe8e2b7535d64" providerId="Windows Live" clId="Web-{60E4C3B6-0F64-4AAB-B78C-E7CA522E6153}" dt="2022-01-03T15:11:23.332" v="1505" actId="20577"/>
          <ac:spMkLst>
            <pc:docMk/>
            <pc:sldMk cId="1007794830" sldId="268"/>
            <ac:spMk id="3" creationId="{736373AB-8FDD-4D08-A368-FE941A71B9D5}"/>
          </ac:spMkLst>
        </pc:spChg>
        <pc:spChg chg="add del mod">
          <ac:chgData name="якушко татьяна" userId="d6fbe8e2b7535d64" providerId="Windows Live" clId="Web-{60E4C3B6-0F64-4AAB-B78C-E7CA522E6153}" dt="2022-01-03T15:05:04.119" v="1378"/>
          <ac:spMkLst>
            <pc:docMk/>
            <pc:sldMk cId="1007794830" sldId="268"/>
            <ac:spMk id="4" creationId="{A2A90A89-6C37-480D-9A14-81D97994E627}"/>
          </ac:spMkLst>
        </pc:spChg>
        <pc:spChg chg="add">
          <ac:chgData name="якушко татьяна" userId="d6fbe8e2b7535d64" providerId="Windows Live" clId="Web-{60E4C3B6-0F64-4AAB-B78C-E7CA522E6153}" dt="2022-01-03T14:58:05.419" v="1195"/>
          <ac:spMkLst>
            <pc:docMk/>
            <pc:sldMk cId="1007794830" sldId="268"/>
            <ac:spMk id="7" creationId="{42A4FC2C-047E-45A5-965D-8E1E3BF09BC6}"/>
          </ac:spMkLst>
        </pc:spChg>
        <pc:picChg chg="add mod">
          <ac:chgData name="якушко татьяна" userId="d6fbe8e2b7535d64" providerId="Windows Live" clId="Web-{60E4C3B6-0F64-4AAB-B78C-E7CA522E6153}" dt="2022-01-03T14:58:05.419" v="1195"/>
          <ac:picMkLst>
            <pc:docMk/>
            <pc:sldMk cId="1007794830" sldId="268"/>
            <ac:picMk id="2" creationId="{9BD5A6AA-057F-45C5-A6E0-F71F35BF90BB}"/>
          </ac:picMkLst>
        </pc:picChg>
        <pc:picChg chg="add mod">
          <ac:chgData name="якушко татьяна" userId="d6fbe8e2b7535d64" providerId="Windows Live" clId="Web-{60E4C3B6-0F64-4AAB-B78C-E7CA522E6153}" dt="2022-01-03T15:10:25.187" v="1502" actId="1076"/>
          <ac:picMkLst>
            <pc:docMk/>
            <pc:sldMk cId="1007794830" sldId="268"/>
            <ac:picMk id="5" creationId="{77BA4500-C470-4934-8EEB-E471E66B12BF}"/>
          </ac:picMkLst>
        </pc:picChg>
      </pc:sldChg>
      <pc:sldChg chg="addSp modSp new mod setBg">
        <pc:chgData name="якушко татьяна" userId="d6fbe8e2b7535d64" providerId="Windows Live" clId="Web-{60E4C3B6-0F64-4AAB-B78C-E7CA522E6153}" dt="2022-01-03T15:13:46.497" v="1530" actId="14100"/>
        <pc:sldMkLst>
          <pc:docMk/>
          <pc:sldMk cId="2576740173" sldId="269"/>
        </pc:sldMkLst>
        <pc:spChg chg="add mod">
          <ac:chgData name="якушко татьяна" userId="d6fbe8e2b7535d64" providerId="Windows Live" clId="Web-{60E4C3B6-0F64-4AAB-B78C-E7CA522E6153}" dt="2022-01-03T15:13:46.497" v="1530" actId="14100"/>
          <ac:spMkLst>
            <pc:docMk/>
            <pc:sldMk cId="2576740173" sldId="269"/>
            <ac:spMk id="3" creationId="{5528D861-1466-49ED-9DEC-3C97EFB89EC9}"/>
          </ac:spMkLst>
        </pc:spChg>
        <pc:spChg chg="add">
          <ac:chgData name="якушко татьяна" userId="d6fbe8e2b7535d64" providerId="Windows Live" clId="Web-{60E4C3B6-0F64-4AAB-B78C-E7CA522E6153}" dt="2022-01-03T15:12:04.459" v="1508"/>
          <ac:spMkLst>
            <pc:docMk/>
            <pc:sldMk cId="2576740173" sldId="269"/>
            <ac:spMk id="7" creationId="{42A4FC2C-047E-45A5-965D-8E1E3BF09BC6}"/>
          </ac:spMkLst>
        </pc:spChg>
        <pc:picChg chg="add mod">
          <ac:chgData name="якушко татьяна" userId="d6fbe8e2b7535d64" providerId="Windows Live" clId="Web-{60E4C3B6-0F64-4AAB-B78C-E7CA522E6153}" dt="2022-01-03T15:12:04.459" v="1508"/>
          <ac:picMkLst>
            <pc:docMk/>
            <pc:sldMk cId="2576740173" sldId="269"/>
            <ac:picMk id="2" creationId="{726F1C07-CDB6-449E-89D6-BDF4994B9BB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B5F37AB4-2FBA-4D66-8122-CC9A39B65B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150E32-0E4B-493A-BF30-680BE06F6695}"/>
              </a:ext>
            </a:extLst>
          </p:cNvPr>
          <p:cNvSpPr txBox="1"/>
          <p:nvPr/>
        </p:nvSpPr>
        <p:spPr>
          <a:xfrm>
            <a:off x="1302590" y="468703"/>
            <a:ext cx="10262556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400" i="1" dirty="0" err="1">
                <a:cs typeface="Calibri"/>
              </a:rPr>
              <a:t>Олександр</a:t>
            </a:r>
            <a:r>
              <a:rPr lang="ru-RU" sz="4400" i="1" dirty="0">
                <a:cs typeface="Calibri"/>
              </a:rPr>
              <a:t> Олесь. «</a:t>
            </a:r>
            <a:r>
              <a:rPr lang="ru-RU" sz="4400" i="1" dirty="0" err="1">
                <a:cs typeface="Calibri"/>
              </a:rPr>
              <a:t>Микита</a:t>
            </a:r>
            <a:r>
              <a:rPr lang="ru-RU" sz="4400" i="1" dirty="0">
                <a:cs typeface="Calibri"/>
              </a:rPr>
              <a:t> </a:t>
            </a:r>
            <a:r>
              <a:rPr lang="ru-RU" sz="4400" i="1" dirty="0" err="1">
                <a:cs typeface="Calibri"/>
              </a:rPr>
              <a:t>Кожум’яка</a:t>
            </a:r>
            <a:r>
              <a:rPr lang="ru-RU" sz="4400" i="1" dirty="0">
                <a:cs typeface="Calibri"/>
              </a:rPr>
              <a:t>». </a:t>
            </a:r>
            <a:r>
              <a:rPr lang="ru-RU" sz="4400" i="1" dirty="0" err="1">
                <a:cs typeface="Calibri"/>
              </a:rPr>
              <a:t>Драматичний</a:t>
            </a:r>
            <a:r>
              <a:rPr lang="ru-RU" sz="4400" i="1" dirty="0">
                <a:cs typeface="Calibri"/>
              </a:rPr>
              <a:t> </a:t>
            </a:r>
            <a:r>
              <a:rPr lang="ru-RU" sz="4400" i="1" dirty="0" err="1">
                <a:cs typeface="Calibri"/>
              </a:rPr>
              <a:t>твір</a:t>
            </a:r>
            <a:r>
              <a:rPr lang="ru-RU" sz="4400" i="1" dirty="0">
                <a:cs typeface="Calibri"/>
              </a:rPr>
              <a:t> на тему </a:t>
            </a:r>
            <a:r>
              <a:rPr lang="ru-RU" sz="4400" i="1" dirty="0" err="1">
                <a:cs typeface="Calibri"/>
              </a:rPr>
              <a:t>народної</a:t>
            </a:r>
            <a:r>
              <a:rPr lang="ru-RU" sz="4400" i="1" dirty="0">
                <a:cs typeface="Calibri"/>
              </a:rPr>
              <a:t> </a:t>
            </a:r>
            <a:r>
              <a:rPr lang="ru-RU" sz="4400" i="1" dirty="0" err="1">
                <a:cs typeface="Calibri"/>
              </a:rPr>
              <a:t>казки</a:t>
            </a:r>
            <a:r>
              <a:rPr lang="ru-RU" sz="4400" i="1" dirty="0">
                <a:cs typeface="Calibri"/>
              </a:rPr>
              <a:t>. </a:t>
            </a:r>
            <a:endParaRPr lang="ru-RU" sz="4400" i="1" dirty="0">
              <a:cs typeface="Calibri"/>
            </a:endParaRPr>
          </a:p>
        </p:txBody>
      </p:sp>
      <p:pic>
        <p:nvPicPr>
          <p:cNvPr id="6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B14E9C5-E38B-4476-992B-193842A07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75" y="4251903"/>
            <a:ext cx="3140015" cy="260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9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Рисунок 2" descr="Изображение выглядит как текст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7BD3B91B-F710-454D-8C0A-BC8BBCDA2B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DC1BDA-CCD4-42F5-A927-57EFC7486E74}"/>
              </a:ext>
            </a:extLst>
          </p:cNvPr>
          <p:cNvSpPr txBox="1"/>
          <p:nvPr/>
        </p:nvSpPr>
        <p:spPr>
          <a:xfrm>
            <a:off x="123646" y="871268"/>
            <a:ext cx="5604294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err="1">
                <a:latin typeface="Times New Roman"/>
                <a:cs typeface="Calibri"/>
              </a:rPr>
              <a:t>Драматичний</a:t>
            </a:r>
            <a:r>
              <a:rPr lang="ru-RU" sz="2800" b="1" dirty="0">
                <a:latin typeface="Times New Roman"/>
                <a:cs typeface="Calibri"/>
              </a:rPr>
              <a:t> </a:t>
            </a:r>
            <a:r>
              <a:rPr lang="ru-RU" sz="2800" b="1" dirty="0" err="1">
                <a:latin typeface="Times New Roman"/>
                <a:cs typeface="Calibri"/>
              </a:rPr>
              <a:t>твір</a:t>
            </a:r>
            <a:r>
              <a:rPr lang="ru-RU" sz="2800" dirty="0">
                <a:latin typeface="Times New Roman"/>
                <a:cs typeface="Calibri"/>
              </a:rPr>
              <a:t> - </a:t>
            </a:r>
            <a:r>
              <a:rPr lang="ru-RU" sz="2800" dirty="0" err="1">
                <a:latin typeface="Times New Roman"/>
                <a:cs typeface="Calibri"/>
              </a:rPr>
              <a:t>це</a:t>
            </a:r>
            <a:r>
              <a:rPr lang="ru-RU" sz="2800" dirty="0">
                <a:latin typeface="Times New Roman"/>
                <a:cs typeface="Calibri"/>
              </a:rPr>
              <a:t> </a:t>
            </a:r>
            <a:r>
              <a:rPr lang="ru-RU" sz="2800" dirty="0" err="1">
                <a:latin typeface="Times New Roman"/>
                <a:cs typeface="Calibri"/>
              </a:rPr>
              <a:t>художній</a:t>
            </a:r>
            <a:r>
              <a:rPr lang="ru-RU" sz="2800" dirty="0">
                <a:latin typeface="Times New Roman"/>
                <a:cs typeface="Calibri"/>
              </a:rPr>
              <a:t> </a:t>
            </a:r>
            <a:r>
              <a:rPr lang="ru-RU" sz="2800" dirty="0" err="1">
                <a:latin typeface="Times New Roman"/>
                <a:cs typeface="Calibri"/>
              </a:rPr>
              <a:t>твір</a:t>
            </a:r>
            <a:r>
              <a:rPr lang="ru-RU" sz="2800" dirty="0">
                <a:latin typeface="Times New Roman"/>
                <a:cs typeface="Calibri"/>
              </a:rPr>
              <a:t>, </a:t>
            </a:r>
            <a:r>
              <a:rPr lang="ru-RU" sz="2800" dirty="0" err="1">
                <a:latin typeface="Times New Roman"/>
                <a:cs typeface="Calibri"/>
              </a:rPr>
              <a:t>призначений</a:t>
            </a:r>
            <a:r>
              <a:rPr lang="ru-RU" sz="2800" dirty="0">
                <a:latin typeface="Times New Roman"/>
                <a:cs typeface="Calibri"/>
              </a:rPr>
              <a:t> для постановки на </a:t>
            </a:r>
            <a:r>
              <a:rPr lang="ru-RU" sz="2800" dirty="0" err="1">
                <a:latin typeface="Times New Roman"/>
                <a:cs typeface="Calibri"/>
              </a:rPr>
              <a:t>сцені</a:t>
            </a:r>
            <a:r>
              <a:rPr lang="ru-RU" sz="2800" dirty="0">
                <a:latin typeface="Times New Roman"/>
                <a:cs typeface="Calibri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8BD8E-7095-4351-B9E3-64010044EE8C}"/>
              </a:ext>
            </a:extLst>
          </p:cNvPr>
          <p:cNvSpPr txBox="1"/>
          <p:nvPr/>
        </p:nvSpPr>
        <p:spPr>
          <a:xfrm>
            <a:off x="6621313" y="870370"/>
            <a:ext cx="5158595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>
                <a:latin typeface="Times New Roman"/>
                <a:cs typeface="Calibri"/>
              </a:rPr>
              <a:t>Драма-</a:t>
            </a:r>
            <a:r>
              <a:rPr lang="ru-RU" sz="2800" b="1" dirty="0" err="1">
                <a:latin typeface="Times New Roman"/>
                <a:cs typeface="Calibri"/>
              </a:rPr>
              <a:t>казка</a:t>
            </a:r>
            <a:r>
              <a:rPr lang="ru-RU" sz="2800" dirty="0">
                <a:latin typeface="Times New Roman"/>
                <a:cs typeface="Calibri"/>
              </a:rPr>
              <a:t> - </a:t>
            </a:r>
            <a:r>
              <a:rPr lang="ru-RU" sz="2800" dirty="0" err="1">
                <a:latin typeface="Times New Roman"/>
                <a:cs typeface="Calibri"/>
              </a:rPr>
              <a:t>драматичний</a:t>
            </a:r>
            <a:r>
              <a:rPr lang="ru-RU" sz="2800" dirty="0">
                <a:latin typeface="Times New Roman"/>
                <a:cs typeface="Calibri"/>
              </a:rPr>
              <a:t> </a:t>
            </a:r>
            <a:r>
              <a:rPr lang="ru-RU" sz="2800" dirty="0" err="1">
                <a:latin typeface="Times New Roman"/>
                <a:cs typeface="Calibri"/>
              </a:rPr>
              <a:t>твір</a:t>
            </a:r>
            <a:r>
              <a:rPr lang="ru-RU" sz="2800" dirty="0">
                <a:latin typeface="Times New Roman"/>
                <a:cs typeface="Calibri"/>
              </a:rPr>
              <a:t>, сюжет </a:t>
            </a:r>
            <a:r>
              <a:rPr lang="ru-RU" sz="2800" dirty="0" err="1">
                <a:latin typeface="Times New Roman"/>
                <a:cs typeface="Calibri"/>
              </a:rPr>
              <a:t>якого</a:t>
            </a:r>
            <a:r>
              <a:rPr lang="ru-RU" sz="2800" dirty="0">
                <a:latin typeface="Times New Roman"/>
                <a:cs typeface="Calibri"/>
              </a:rPr>
              <a:t> подано </a:t>
            </a:r>
            <a:r>
              <a:rPr lang="ru-RU" sz="2800" dirty="0" err="1">
                <a:latin typeface="Times New Roman"/>
                <a:cs typeface="Calibri"/>
              </a:rPr>
              <a:t>переважно</a:t>
            </a:r>
            <a:r>
              <a:rPr lang="ru-RU" sz="2800" dirty="0">
                <a:latin typeface="Times New Roman"/>
                <a:cs typeface="Calibri"/>
              </a:rPr>
              <a:t> через </a:t>
            </a:r>
            <a:r>
              <a:rPr lang="ru-RU" sz="2800" dirty="0" err="1">
                <a:latin typeface="Times New Roman"/>
                <a:cs typeface="Calibri"/>
              </a:rPr>
              <a:t>діалоги</a:t>
            </a:r>
            <a:r>
              <a:rPr lang="ru-RU" sz="2800" dirty="0">
                <a:latin typeface="Times New Roman"/>
                <a:cs typeface="Calibri"/>
              </a:rPr>
              <a:t> </a:t>
            </a:r>
            <a:r>
              <a:rPr lang="ru-RU" sz="2800" dirty="0" err="1">
                <a:latin typeface="Times New Roman"/>
                <a:cs typeface="Calibri"/>
              </a:rPr>
              <a:t>персонажів</a:t>
            </a:r>
            <a:r>
              <a:rPr lang="ru-RU" sz="2800" dirty="0">
                <a:latin typeface="Times New Roman"/>
                <a:cs typeface="Calibri"/>
              </a:rPr>
              <a:t>, а </a:t>
            </a:r>
            <a:r>
              <a:rPr lang="ru-RU" sz="2800" dirty="0" err="1">
                <a:latin typeface="Times New Roman"/>
                <a:cs typeface="Calibri"/>
              </a:rPr>
              <a:t>події</a:t>
            </a:r>
            <a:r>
              <a:rPr lang="ru-RU" sz="2800" dirty="0">
                <a:latin typeface="Times New Roman"/>
                <a:cs typeface="Calibri"/>
              </a:rPr>
              <a:t> </a:t>
            </a:r>
            <a:r>
              <a:rPr lang="ru-RU" sz="2800" dirty="0" err="1">
                <a:latin typeface="Times New Roman"/>
                <a:cs typeface="Calibri"/>
              </a:rPr>
              <a:t>зображують</a:t>
            </a:r>
            <a:r>
              <a:rPr lang="ru-RU" sz="2800" dirty="0">
                <a:latin typeface="Times New Roman"/>
                <a:cs typeface="Calibri"/>
              </a:rPr>
              <a:t> </a:t>
            </a:r>
            <a:r>
              <a:rPr lang="ru-RU" sz="2800" dirty="0" err="1">
                <a:latin typeface="Times New Roman"/>
                <a:cs typeface="Calibri"/>
              </a:rPr>
              <a:t>реальні</a:t>
            </a:r>
            <a:r>
              <a:rPr lang="ru-RU" sz="2800" dirty="0">
                <a:latin typeface="Times New Roman"/>
                <a:cs typeface="Calibri"/>
              </a:rPr>
              <a:t> і </a:t>
            </a:r>
            <a:r>
              <a:rPr lang="ru-RU" sz="2800" dirty="0" err="1">
                <a:latin typeface="Times New Roman"/>
                <a:cs typeface="Calibri"/>
              </a:rPr>
              <a:t>вигадані</a:t>
            </a:r>
            <a:r>
              <a:rPr lang="ru-RU" sz="2800" dirty="0">
                <a:latin typeface="Times New Roman"/>
                <a:cs typeface="Calibri"/>
              </a:rPr>
              <a:t>, </a:t>
            </a:r>
            <a:r>
              <a:rPr lang="ru-RU" sz="2800" dirty="0" err="1">
                <a:latin typeface="Times New Roman"/>
                <a:cs typeface="Calibri"/>
              </a:rPr>
              <a:t>фантастичні</a:t>
            </a:r>
            <a:r>
              <a:rPr lang="ru-RU" sz="2800" dirty="0">
                <a:latin typeface="Times New Roman"/>
                <a:cs typeface="Calibri"/>
              </a:rPr>
              <a:t> </a:t>
            </a:r>
            <a:r>
              <a:rPr lang="ru-RU" sz="2800" dirty="0" err="1">
                <a:latin typeface="Times New Roman"/>
                <a:cs typeface="Calibri"/>
              </a:rPr>
              <a:t>моменти</a:t>
            </a:r>
            <a:r>
              <a:rPr lang="ru-RU" sz="2800" dirty="0">
                <a:latin typeface="Times New Roman"/>
                <a:cs typeface="Calibri"/>
              </a:rPr>
              <a:t>.</a:t>
            </a:r>
          </a:p>
        </p:txBody>
      </p:sp>
      <p:pic>
        <p:nvPicPr>
          <p:cNvPr id="5" name="Рисунок 5" descr="Изображение выглядит как внутренний, красный, здание, аудитория&#10;&#10;Автоматически созданное описание">
            <a:extLst>
              <a:ext uri="{FF2B5EF4-FFF2-40B4-BE49-F238E27FC236}">
                <a16:creationId xmlns:a16="http://schemas.microsoft.com/office/drawing/2014/main" id="{65FB2660-0BE1-422F-BB6E-0AEBE5675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664" y="3725871"/>
            <a:ext cx="3936520" cy="2842448"/>
          </a:xfrm>
          <a:prstGeom prst="rect">
            <a:avLst/>
          </a:prstGeom>
        </p:spPr>
      </p:pic>
      <p:pic>
        <p:nvPicPr>
          <p:cNvPr id="6" name="Рисунок 7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C49B8756-F6C1-4276-B98B-BE80D915B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834" y="3724371"/>
            <a:ext cx="3735236" cy="284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9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B2C75803-2F50-4A8B-B3AA-5FB61C19B8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88" b="19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6" name="Рисунок 6" descr="Изображение выглядит как внутренний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34293C65-82B7-429A-B3FF-B8DF4F98B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51" y="7676"/>
            <a:ext cx="2743200" cy="3564610"/>
          </a:xfrm>
          <a:prstGeom prst="rect">
            <a:avLst/>
          </a:prstGeom>
        </p:spPr>
      </p:pic>
      <p:pic>
        <p:nvPicPr>
          <p:cNvPr id="7" name="Рисунок 8" descr="Изображение выглядит как текст, трав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D897F2B2-BE5C-4219-84D0-3335AA960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8212" y="3293853"/>
            <a:ext cx="3289539" cy="35627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197987-6082-42CF-923A-E1E4AA27538C}"/>
              </a:ext>
            </a:extLst>
          </p:cNvPr>
          <p:cNvSpPr txBox="1"/>
          <p:nvPr/>
        </p:nvSpPr>
        <p:spPr>
          <a:xfrm>
            <a:off x="3459194" y="943155"/>
            <a:ext cx="789029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dirty="0" err="1">
                <a:latin typeface="Times New Roman"/>
                <a:ea typeface="Open Sans"/>
                <a:cs typeface="Open Sans"/>
              </a:rPr>
              <a:t>Кожум’яка</a:t>
            </a:r>
            <a:r>
              <a:rPr lang="en-US" sz="3600" b="1" dirty="0">
                <a:latin typeface="Times New Roman"/>
                <a:ea typeface="Open Sans"/>
                <a:cs typeface="Open Sans"/>
              </a:rPr>
              <a:t> (</a:t>
            </a:r>
            <a:r>
              <a:rPr lang="en-US" sz="3600" b="1" dirty="0" err="1">
                <a:latin typeface="Times New Roman"/>
                <a:ea typeface="Open Sans"/>
                <a:cs typeface="Open Sans"/>
              </a:rPr>
              <a:t>Микита</a:t>
            </a:r>
            <a:r>
              <a:rPr lang="en-US" sz="3600" b="1" dirty="0">
                <a:latin typeface="Times New Roman"/>
                <a:ea typeface="Open Sans"/>
                <a:cs typeface="Open Sans"/>
              </a:rPr>
              <a:t> </a:t>
            </a:r>
            <a:r>
              <a:rPr lang="en-US" sz="3600" b="1" dirty="0" err="1">
                <a:latin typeface="Times New Roman"/>
                <a:ea typeface="Open Sans"/>
                <a:cs typeface="Open Sans"/>
              </a:rPr>
              <a:t>або</a:t>
            </a:r>
            <a:r>
              <a:rPr lang="en-US" sz="3600" b="1" dirty="0">
                <a:latin typeface="Times New Roman"/>
                <a:ea typeface="Open Sans"/>
                <a:cs typeface="Open Sans"/>
              </a:rPr>
              <a:t> </a:t>
            </a:r>
            <a:r>
              <a:rPr lang="en-US" sz="3600" b="1" dirty="0" err="1">
                <a:latin typeface="Times New Roman"/>
                <a:ea typeface="Open Sans"/>
                <a:cs typeface="Open Sans"/>
              </a:rPr>
              <a:t>Кирило</a:t>
            </a:r>
            <a:r>
              <a:rPr lang="en-US" sz="3600" b="1" dirty="0">
                <a:latin typeface="Times New Roman"/>
                <a:ea typeface="Open Sans"/>
                <a:cs typeface="Open Sans"/>
              </a:rPr>
              <a:t>) </a:t>
            </a:r>
            <a:r>
              <a:rPr lang="en-US" sz="3600" dirty="0">
                <a:latin typeface="Times New Roman"/>
                <a:ea typeface="Open Sans"/>
                <a:cs typeface="Open Sans"/>
              </a:rPr>
              <a:t>- </a:t>
            </a:r>
            <a:r>
              <a:rPr lang="en-US" sz="3600" dirty="0" err="1">
                <a:latin typeface="Times New Roman"/>
                <a:ea typeface="Open Sans"/>
                <a:cs typeface="Open Sans"/>
              </a:rPr>
              <a:t>образ</a:t>
            </a:r>
            <a:r>
              <a:rPr lang="en-US" sz="3600" dirty="0">
                <a:latin typeface="Times New Roman"/>
                <a:ea typeface="Open Sans"/>
                <a:cs typeface="Open Sans"/>
              </a:rPr>
              <a:t> </a:t>
            </a:r>
            <a:r>
              <a:rPr lang="en-US" sz="3600" dirty="0" err="1">
                <a:latin typeface="Times New Roman"/>
                <a:ea typeface="Open Sans"/>
                <a:cs typeface="Open Sans"/>
              </a:rPr>
              <a:t>богатиря</a:t>
            </a:r>
            <a:r>
              <a:rPr lang="en-US" sz="3600" dirty="0">
                <a:latin typeface="Times New Roman"/>
                <a:ea typeface="Open Sans"/>
                <a:cs typeface="Open Sans"/>
              </a:rPr>
              <a:t> – </a:t>
            </a:r>
            <a:r>
              <a:rPr lang="en-US" sz="3600" dirty="0" err="1">
                <a:latin typeface="Times New Roman"/>
                <a:ea typeface="Open Sans"/>
                <a:cs typeface="Open Sans"/>
              </a:rPr>
              <a:t>змієборця</a:t>
            </a:r>
            <a:r>
              <a:rPr lang="en-US" sz="3600" dirty="0">
                <a:latin typeface="Times New Roman"/>
                <a:ea typeface="Open Sans"/>
                <a:cs typeface="Open Sans"/>
              </a:rPr>
              <a:t> в </a:t>
            </a:r>
            <a:r>
              <a:rPr lang="en-US" sz="3600" dirty="0" err="1">
                <a:latin typeface="Times New Roman"/>
                <a:ea typeface="Open Sans"/>
                <a:cs typeface="Open Sans"/>
              </a:rPr>
              <a:t>народних</a:t>
            </a:r>
            <a:r>
              <a:rPr lang="en-US" sz="3600" dirty="0">
                <a:latin typeface="Times New Roman"/>
                <a:ea typeface="Open Sans"/>
                <a:cs typeface="Open Sans"/>
              </a:rPr>
              <a:t> </a:t>
            </a:r>
            <a:r>
              <a:rPr lang="en-US" sz="3600" dirty="0" err="1">
                <a:latin typeface="Times New Roman"/>
                <a:ea typeface="Open Sans"/>
                <a:cs typeface="Open Sans"/>
              </a:rPr>
              <a:t>казках</a:t>
            </a:r>
            <a:endParaRPr lang="en-US" sz="3600">
              <a:latin typeface="Times New Roman"/>
              <a:cs typeface="Times New Roman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BB8D26-6720-434E-A2E6-5700C6EA279D}"/>
              </a:ext>
            </a:extLst>
          </p:cNvPr>
          <p:cNvSpPr txBox="1"/>
          <p:nvPr/>
        </p:nvSpPr>
        <p:spPr>
          <a:xfrm>
            <a:off x="166778" y="3674852"/>
            <a:ext cx="8695425" cy="27392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 err="1">
                <a:latin typeface="Times New Roman"/>
                <a:cs typeface="Times New Roman"/>
              </a:rPr>
              <a:t>Микита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Кожум'яка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</a:rPr>
              <a:t>– </a:t>
            </a:r>
            <a:r>
              <a:rPr lang="en-US" sz="2800" dirty="0" err="1">
                <a:latin typeface="Times New Roman"/>
                <a:cs typeface="Times New Roman"/>
              </a:rPr>
              <a:t>це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герой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народної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казки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часів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Київської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Русі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  <a:r>
              <a:rPr lang="en-US" sz="2800" dirty="0" err="1">
                <a:latin typeface="Times New Roman"/>
                <a:cs typeface="Times New Roman"/>
              </a:rPr>
              <a:t>записаної</a:t>
            </a:r>
            <a:r>
              <a:rPr lang="en-US" sz="2800" dirty="0">
                <a:latin typeface="Times New Roman"/>
                <a:cs typeface="Times New Roman"/>
              </a:rPr>
              <a:t> в </a:t>
            </a:r>
            <a:r>
              <a:rPr lang="en-US" sz="2800" dirty="0" err="1">
                <a:latin typeface="Times New Roman"/>
                <a:cs typeface="Times New Roman"/>
              </a:rPr>
              <a:t>кількох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варіантах</a:t>
            </a:r>
            <a:r>
              <a:rPr lang="en-US" sz="2800" dirty="0">
                <a:latin typeface="Times New Roman"/>
                <a:cs typeface="Times New Roman"/>
              </a:rPr>
              <a:t>. У </a:t>
            </a:r>
            <a:r>
              <a:rPr lang="en-US" sz="2800" dirty="0" err="1">
                <a:latin typeface="Times New Roman"/>
                <a:cs typeface="Times New Roman"/>
              </a:rPr>
              <a:t>найбільш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повних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варіантах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розповідається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про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те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  <a:r>
              <a:rPr lang="en-US" sz="2800" dirty="0" err="1">
                <a:latin typeface="Times New Roman"/>
                <a:cs typeface="Times New Roman"/>
              </a:rPr>
              <a:t>як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змій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біля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Києва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змушував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складати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данину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живими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людьми</a:t>
            </a:r>
            <a:r>
              <a:rPr lang="en-US" sz="2800" dirty="0">
                <a:latin typeface="Times New Roman"/>
                <a:cs typeface="Times New Roman"/>
              </a:rPr>
              <a:t>, а </a:t>
            </a:r>
            <a:r>
              <a:rPr lang="en-US" sz="2800" dirty="0" err="1">
                <a:latin typeface="Times New Roman"/>
                <a:cs typeface="Times New Roman"/>
              </a:rPr>
              <a:t>врешті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став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домагатися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  <a:r>
              <a:rPr lang="en-US" sz="2800" dirty="0" err="1">
                <a:latin typeface="Times New Roman"/>
                <a:cs typeface="Times New Roman"/>
              </a:rPr>
              <a:t>щоб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князь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дав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йому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свою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дочку</a:t>
            </a:r>
            <a:r>
              <a:rPr lang="en-US" sz="2800" dirty="0">
                <a:latin typeface="Times New Roman"/>
                <a:cs typeface="Times New Roman"/>
              </a:rPr>
              <a:t>.</a:t>
            </a:r>
            <a:r>
              <a:rPr lang="en-US" sz="3200" dirty="0">
                <a:latin typeface="Times New Roman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0337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Рисунок 2" descr="Изображение выглядит как текст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BDD448D7-8796-4F4A-AB68-0AB8F59C7E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1225D5-60C1-47E6-8116-236649BA54EF}"/>
              </a:ext>
            </a:extLst>
          </p:cNvPr>
          <p:cNvSpPr txBox="1"/>
          <p:nvPr/>
        </p:nvSpPr>
        <p:spPr>
          <a:xfrm>
            <a:off x="6162135" y="138023"/>
            <a:ext cx="5963729" cy="65556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dirty="0">
                <a:latin typeface="Times New Roman"/>
                <a:ea typeface="+mn-lt"/>
                <a:cs typeface="+mn-lt"/>
              </a:rPr>
              <a:t>Тема </a:t>
            </a:r>
            <a:r>
              <a:rPr lang="ru-RU" sz="2800" b="1" dirty="0" err="1">
                <a:latin typeface="Times New Roman"/>
                <a:ea typeface="+mn-lt"/>
                <a:cs typeface="+mn-lt"/>
              </a:rPr>
              <a:t>твору</a:t>
            </a:r>
            <a:r>
              <a:rPr lang="ru-RU" sz="2800" b="1" dirty="0">
                <a:latin typeface="Times New Roman"/>
                <a:ea typeface="+mn-lt"/>
                <a:cs typeface="+mn-lt"/>
              </a:rPr>
              <a:t>: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Зображення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героїчного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протистояння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Микити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Кожум’яки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у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двобої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з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печенігом</a:t>
            </a:r>
            <a:r>
              <a:rPr lang="ru-RU" sz="2800" dirty="0">
                <a:latin typeface="Times New Roman"/>
                <a:ea typeface="+mn-lt"/>
                <a:cs typeface="+mn-lt"/>
              </a:rPr>
              <a:t>,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перемога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славного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руського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воїна</a:t>
            </a:r>
            <a:r>
              <a:rPr lang="ru-RU" sz="2800" dirty="0">
                <a:latin typeface="Times New Roman"/>
                <a:ea typeface="+mn-lt"/>
                <a:cs typeface="+mn-lt"/>
              </a:rPr>
              <a:t>.</a:t>
            </a:r>
            <a:endParaRPr lang="ru-RU" sz="2800" dirty="0">
              <a:latin typeface="Times New Roman"/>
              <a:cs typeface="Times New Roman"/>
            </a:endParaRPr>
          </a:p>
          <a:p>
            <a:pPr algn="ctr"/>
            <a:endParaRPr lang="ru-RU" sz="2800" dirty="0">
              <a:latin typeface="Times New Roman"/>
              <a:cs typeface="Times New Roman"/>
            </a:endParaRPr>
          </a:p>
          <a:p>
            <a:pPr algn="ctr"/>
            <a:endParaRPr lang="ru-RU" sz="2800" dirty="0">
              <a:latin typeface="Times New Roman"/>
              <a:cs typeface="Times New Roman"/>
            </a:endParaRPr>
          </a:p>
          <a:p>
            <a:pPr algn="ctr"/>
            <a:r>
              <a:rPr lang="ru-RU" sz="2800" b="1" dirty="0" err="1">
                <a:latin typeface="Times New Roman"/>
                <a:ea typeface="+mn-lt"/>
                <a:cs typeface="+mn-lt"/>
              </a:rPr>
              <a:t>Ідея</a:t>
            </a:r>
            <a:r>
              <a:rPr lang="ru-RU" sz="2800" b="1" dirty="0">
                <a:latin typeface="Times New Roman"/>
                <a:ea typeface="+mn-lt"/>
                <a:cs typeface="+mn-lt"/>
              </a:rPr>
              <a:t>: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Возвеличити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скромну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силу й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міць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руського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воїна</a:t>
            </a:r>
            <a:r>
              <a:rPr lang="ru-RU" sz="2800" dirty="0">
                <a:latin typeface="Times New Roman"/>
                <a:ea typeface="+mn-lt"/>
                <a:cs typeface="+mn-lt"/>
              </a:rPr>
              <a:t>,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показати</a:t>
            </a:r>
            <a:r>
              <a:rPr lang="ru-RU" sz="2800" dirty="0">
                <a:latin typeface="Times New Roman"/>
                <a:ea typeface="+mn-lt"/>
                <a:cs typeface="+mn-lt"/>
              </a:rPr>
              <a:t>,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що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славен не той,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хто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хвалиться, а той,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хто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доводить свою силу справою.</a:t>
            </a:r>
            <a:endParaRPr lang="ru-RU" sz="2800" dirty="0">
              <a:latin typeface="Times New Roman"/>
              <a:cs typeface="Times New Roman"/>
            </a:endParaRPr>
          </a:p>
          <a:p>
            <a:pPr algn="ctr"/>
            <a:endParaRPr lang="ru-RU" sz="2800" dirty="0">
              <a:latin typeface="Times New Roman"/>
              <a:cs typeface="Times New Roman"/>
            </a:endParaRPr>
          </a:p>
          <a:p>
            <a:pPr algn="ctr"/>
            <a:endParaRPr lang="ru-RU" sz="2800" dirty="0">
              <a:latin typeface="Times New Roman"/>
              <a:cs typeface="Times New Roman"/>
            </a:endParaRPr>
          </a:p>
          <a:p>
            <a:pPr algn="ctr"/>
            <a:r>
              <a:rPr lang="ru-RU" sz="2800" b="1" dirty="0" err="1">
                <a:latin typeface="Times New Roman"/>
                <a:ea typeface="+mn-lt"/>
                <a:cs typeface="+mn-lt"/>
              </a:rPr>
              <a:t>Основна</a:t>
            </a:r>
            <a:r>
              <a:rPr lang="ru-RU" sz="2800" b="1" dirty="0">
                <a:latin typeface="Times New Roman"/>
                <a:ea typeface="+mn-lt"/>
                <a:cs typeface="+mn-lt"/>
              </a:rPr>
              <a:t> думка: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уславлення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мужності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народних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героїв</a:t>
            </a:r>
            <a:endParaRPr lang="ru-RU" sz="2800" dirty="0">
              <a:latin typeface="Times New Roman"/>
              <a:cs typeface="Times New Roman"/>
            </a:endParaRPr>
          </a:p>
          <a:p>
            <a:pPr algn="ctr"/>
            <a:endParaRPr lang="ru-RU" sz="2800" dirty="0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4E56F2-B12E-4EFF-B121-0B6D2E9A09AE}"/>
              </a:ext>
            </a:extLst>
          </p:cNvPr>
          <p:cNvSpPr txBox="1"/>
          <p:nvPr/>
        </p:nvSpPr>
        <p:spPr>
          <a:xfrm>
            <a:off x="6434407" y="2006181"/>
            <a:ext cx="558991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 dirty="0">
              <a:cs typeface="Calibri"/>
            </a:endParaRPr>
          </a:p>
        </p:txBody>
      </p:sp>
      <p:pic>
        <p:nvPicPr>
          <p:cNvPr id="6" name="Рисунок 7" descr="Изображение выглядит как текст, трав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3671325D-6C6B-4ABE-8320-709C86017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23" y="1007853"/>
            <a:ext cx="4152181" cy="508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7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2D2B7BD4-A29E-45FD-A76B-09D0B9A642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88" b="19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Рисунок 3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1B02C9B4-ADD8-4A84-AFC4-665DFEC97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572" y="1916638"/>
            <a:ext cx="8796062" cy="44624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EC8942-403F-44AC-983F-47019D75A1C0}"/>
              </a:ext>
            </a:extLst>
          </p:cNvPr>
          <p:cNvSpPr txBox="1"/>
          <p:nvPr/>
        </p:nvSpPr>
        <p:spPr>
          <a:xfrm>
            <a:off x="2265872" y="296175"/>
            <a:ext cx="8062822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400" b="1" i="1" dirty="0" err="1">
                <a:latin typeface="Times New Roman"/>
                <a:cs typeface="Times New Roman"/>
              </a:rPr>
              <a:t>Герої</a:t>
            </a:r>
            <a:r>
              <a:rPr lang="ru-RU" sz="4400" b="1" i="1" dirty="0">
                <a:latin typeface="Times New Roman"/>
                <a:cs typeface="Times New Roman"/>
              </a:rPr>
              <a:t> </a:t>
            </a:r>
            <a:r>
              <a:rPr lang="ru-RU" sz="4400" b="1" i="1" dirty="0" err="1">
                <a:latin typeface="Times New Roman"/>
                <a:cs typeface="Times New Roman"/>
              </a:rPr>
              <a:t>драми-казки</a:t>
            </a:r>
            <a:r>
              <a:rPr lang="ru-RU" sz="4400" b="1" i="1" dirty="0">
                <a:latin typeface="Times New Roman"/>
                <a:cs typeface="Times New Roman"/>
              </a:rPr>
              <a:t> </a:t>
            </a:r>
          </a:p>
        </p:txBody>
      </p:sp>
      <p:pic>
        <p:nvPicPr>
          <p:cNvPr id="9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E03D8A6-6D6E-4D60-8957-E0E262F6D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8212" y="-719"/>
            <a:ext cx="3303916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4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Рисунок 2" descr="Изображение выглядит как текст, трав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C6BDF93C-9697-425D-B80D-D63A884E54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53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6FD3FD-CE01-4B8D-BAC0-A7E9BA9DE419}"/>
              </a:ext>
            </a:extLst>
          </p:cNvPr>
          <p:cNvSpPr txBox="1"/>
          <p:nvPr/>
        </p:nvSpPr>
        <p:spPr>
          <a:xfrm>
            <a:off x="8721306" y="454325"/>
            <a:ext cx="3303916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latin typeface="Times New Roman"/>
                <a:cs typeface="Calibri"/>
              </a:rPr>
              <a:t>Де </a:t>
            </a:r>
            <a:r>
              <a:rPr lang="ru-RU" sz="2000" dirty="0" err="1">
                <a:latin typeface="Times New Roman"/>
                <a:cs typeface="Calibri"/>
              </a:rPr>
              <a:t>відбуваються</a:t>
            </a:r>
            <a:r>
              <a:rPr lang="ru-RU" sz="2000" dirty="0">
                <a:latin typeface="Times New Roman"/>
                <a:cs typeface="Calibri"/>
              </a:rPr>
              <a:t> </a:t>
            </a:r>
            <a:r>
              <a:rPr lang="ru-RU" sz="2000" dirty="0" err="1">
                <a:latin typeface="Times New Roman"/>
                <a:cs typeface="Calibri"/>
              </a:rPr>
              <a:t>події</a:t>
            </a:r>
            <a:r>
              <a:rPr lang="ru-RU" sz="2000" dirty="0">
                <a:latin typeface="Times New Roman"/>
                <a:cs typeface="Calibri"/>
              </a:rPr>
              <a:t> у </a:t>
            </a:r>
            <a:r>
              <a:rPr lang="ru-RU" sz="2000" dirty="0" err="1">
                <a:latin typeface="Times New Roman"/>
                <a:cs typeface="Calibri"/>
              </a:rPr>
              <a:t>першій</a:t>
            </a:r>
            <a:r>
              <a:rPr lang="ru-RU" sz="2000" dirty="0">
                <a:latin typeface="Times New Roman"/>
                <a:cs typeface="Calibri"/>
              </a:rPr>
              <a:t>  </a:t>
            </a:r>
            <a:r>
              <a:rPr lang="ru-RU" sz="2000" dirty="0" err="1">
                <a:latin typeface="Times New Roman"/>
                <a:cs typeface="Calibri"/>
              </a:rPr>
              <a:t>картині</a:t>
            </a:r>
            <a:r>
              <a:rPr lang="ru-RU" sz="2000" dirty="0">
                <a:latin typeface="Times New Roman"/>
                <a:cs typeface="Calibri"/>
              </a:rPr>
              <a:t> </a:t>
            </a:r>
            <a:r>
              <a:rPr lang="ru-RU" sz="2000" dirty="0" err="1">
                <a:latin typeface="Times New Roman"/>
                <a:cs typeface="Calibri"/>
              </a:rPr>
              <a:t>твору</a:t>
            </a:r>
            <a:r>
              <a:rPr lang="ru-RU" sz="2000" dirty="0">
                <a:latin typeface="Times New Roman"/>
                <a:cs typeface="Calibri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CBA214-ACF0-4C51-B064-A5E12E12F70B}"/>
              </a:ext>
            </a:extLst>
          </p:cNvPr>
          <p:cNvSpPr txBox="1"/>
          <p:nvPr/>
        </p:nvSpPr>
        <p:spPr>
          <a:xfrm>
            <a:off x="1014143" y="381539"/>
            <a:ext cx="2973238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err="1">
                <a:latin typeface="Times New Roman"/>
                <a:cs typeface="Calibri"/>
              </a:rPr>
              <a:t>Чи</a:t>
            </a:r>
            <a:r>
              <a:rPr lang="ru-RU" sz="2000" dirty="0">
                <a:latin typeface="Times New Roman"/>
                <a:cs typeface="Calibri"/>
              </a:rPr>
              <a:t> </a:t>
            </a:r>
            <a:r>
              <a:rPr lang="ru-RU" sz="2000" dirty="0" err="1">
                <a:latin typeface="Times New Roman"/>
                <a:cs typeface="Calibri"/>
              </a:rPr>
              <a:t>довго</a:t>
            </a:r>
            <a:r>
              <a:rPr lang="ru-RU" sz="2000" dirty="0">
                <a:latin typeface="Times New Roman"/>
                <a:cs typeface="Calibri"/>
              </a:rPr>
              <a:t> </a:t>
            </a:r>
            <a:r>
              <a:rPr lang="ru-RU" sz="2000" dirty="0" err="1">
                <a:latin typeface="Times New Roman"/>
                <a:cs typeface="Calibri"/>
              </a:rPr>
              <a:t>Змій</a:t>
            </a:r>
            <a:r>
              <a:rPr lang="ru-RU" sz="2000" dirty="0">
                <a:latin typeface="Times New Roman"/>
                <a:cs typeface="Calibri"/>
              </a:rPr>
              <a:t> </a:t>
            </a:r>
            <a:r>
              <a:rPr lang="ru-RU" sz="2000" dirty="0" err="1">
                <a:latin typeface="Times New Roman"/>
                <a:cs typeface="Calibri"/>
              </a:rPr>
              <a:t>спустошує</a:t>
            </a:r>
            <a:r>
              <a:rPr lang="ru-RU" sz="2000" dirty="0">
                <a:latin typeface="Times New Roman"/>
                <a:cs typeface="Calibri"/>
              </a:rPr>
              <a:t> державу?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7FF76-F026-4E91-A1C6-7A1A892068DA}"/>
              </a:ext>
            </a:extLst>
          </p:cNvPr>
          <p:cNvSpPr txBox="1"/>
          <p:nvPr/>
        </p:nvSpPr>
        <p:spPr>
          <a:xfrm>
            <a:off x="9366491" y="1789622"/>
            <a:ext cx="2642559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latin typeface="Times New Roman"/>
                <a:cs typeface="Calibri"/>
              </a:rPr>
              <a:t>Як поводиться </a:t>
            </a:r>
            <a:r>
              <a:rPr lang="ru-RU" sz="2000" dirty="0" err="1">
                <a:latin typeface="Times New Roman"/>
                <a:cs typeface="Calibri"/>
              </a:rPr>
              <a:t>Князівна</a:t>
            </a:r>
            <a:r>
              <a:rPr lang="ru-RU" sz="2000" dirty="0">
                <a:latin typeface="Times New Roman"/>
                <a:cs typeface="Calibri"/>
              </a:rPr>
              <a:t> </a:t>
            </a:r>
            <a:r>
              <a:rPr lang="ru-RU" sz="2000" dirty="0" err="1">
                <a:latin typeface="Times New Roman"/>
                <a:cs typeface="Calibri"/>
              </a:rPr>
              <a:t>дізнавшись</a:t>
            </a:r>
            <a:r>
              <a:rPr lang="ru-RU" sz="2000" dirty="0">
                <a:latin typeface="Times New Roman"/>
                <a:cs typeface="Calibri"/>
              </a:rPr>
              <a:t> </a:t>
            </a:r>
            <a:endParaRPr lang="ru-RU" sz="2000">
              <a:cs typeface="Calibri"/>
            </a:endParaRPr>
          </a:p>
          <a:p>
            <a:r>
              <a:rPr lang="ru-RU" sz="2000" dirty="0">
                <a:latin typeface="Times New Roman"/>
                <a:cs typeface="Calibri"/>
              </a:rPr>
              <a:t>лиху </a:t>
            </a:r>
            <a:r>
              <a:rPr lang="ru-RU" sz="2000" dirty="0" err="1">
                <a:latin typeface="Times New Roman"/>
                <a:cs typeface="Calibri"/>
              </a:rPr>
              <a:t>звістку</a:t>
            </a:r>
            <a:r>
              <a:rPr lang="ru-RU" sz="2000" dirty="0">
                <a:latin typeface="Times New Roman"/>
                <a:cs typeface="Calibri"/>
              </a:rPr>
              <a:t>?</a:t>
            </a:r>
            <a:endParaRPr lang="ru-RU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C06BC2-1EFB-4A95-9BF0-D8BBC00C8CE7}"/>
              </a:ext>
            </a:extLst>
          </p:cNvPr>
          <p:cNvSpPr txBox="1"/>
          <p:nvPr/>
        </p:nvSpPr>
        <p:spPr>
          <a:xfrm>
            <a:off x="307855" y="1788723"/>
            <a:ext cx="274320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err="1">
                <a:latin typeface="Times New Roman"/>
                <a:cs typeface="Calibri"/>
              </a:rPr>
              <a:t>Назви</a:t>
            </a:r>
            <a:r>
              <a:rPr lang="ru-RU" sz="2000" dirty="0">
                <a:latin typeface="Times New Roman"/>
                <a:cs typeface="Calibri"/>
              </a:rPr>
              <a:t> кого послав Князь </a:t>
            </a:r>
            <a:r>
              <a:rPr lang="ru-RU" sz="2000" dirty="0" err="1">
                <a:latin typeface="Times New Roman"/>
                <a:cs typeface="Calibri"/>
              </a:rPr>
              <a:t>просити</a:t>
            </a:r>
            <a:r>
              <a:rPr lang="ru-RU" sz="2000" dirty="0">
                <a:latin typeface="Times New Roman"/>
                <a:cs typeface="Calibri"/>
              </a:rPr>
              <a:t> </a:t>
            </a:r>
            <a:r>
              <a:rPr lang="ru-RU" sz="2000" dirty="0" err="1">
                <a:latin typeface="Times New Roman"/>
                <a:cs typeface="Calibri"/>
              </a:rPr>
              <a:t>допомоги</a:t>
            </a:r>
            <a:r>
              <a:rPr lang="ru-RU" sz="2000" dirty="0">
                <a:latin typeface="Times New Roman"/>
                <a:cs typeface="Calibri"/>
              </a:rPr>
              <a:t> в </a:t>
            </a:r>
            <a:r>
              <a:rPr lang="ru-RU" sz="2000" dirty="0" err="1">
                <a:latin typeface="Times New Roman"/>
                <a:cs typeface="Calibri"/>
              </a:rPr>
              <a:t>Микити</a:t>
            </a:r>
            <a:r>
              <a:rPr lang="ru-RU" sz="2000" dirty="0">
                <a:latin typeface="Times New Roman"/>
                <a:cs typeface="Calibri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A25A3B-C835-4E59-A502-5B5CCAEF71DC}"/>
              </a:ext>
            </a:extLst>
          </p:cNvPr>
          <p:cNvSpPr txBox="1"/>
          <p:nvPr/>
        </p:nvSpPr>
        <p:spPr>
          <a:xfrm>
            <a:off x="9264051" y="3182428"/>
            <a:ext cx="2858219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err="1">
                <a:latin typeface="Times New Roman"/>
                <a:cs typeface="Calibri"/>
              </a:rPr>
              <a:t>Поміркуй</a:t>
            </a:r>
            <a:r>
              <a:rPr lang="ru-RU" sz="2000" dirty="0">
                <a:latin typeface="Times New Roman"/>
                <a:cs typeface="Calibri"/>
              </a:rPr>
              <a:t>, </a:t>
            </a:r>
            <a:r>
              <a:rPr lang="ru-RU" sz="2000" dirty="0" err="1">
                <a:latin typeface="Times New Roman"/>
                <a:cs typeface="Calibri"/>
              </a:rPr>
              <a:t>чому</a:t>
            </a:r>
            <a:r>
              <a:rPr lang="ru-RU" sz="2000" dirty="0">
                <a:latin typeface="Times New Roman"/>
                <a:cs typeface="Calibri"/>
              </a:rPr>
              <a:t> </a:t>
            </a:r>
            <a:r>
              <a:rPr lang="ru-RU" sz="2000" dirty="0" err="1">
                <a:latin typeface="Times New Roman"/>
                <a:cs typeface="Calibri"/>
              </a:rPr>
              <a:t>Микита</a:t>
            </a:r>
            <a:r>
              <a:rPr lang="ru-RU" sz="2000" dirty="0">
                <a:latin typeface="Times New Roman"/>
                <a:cs typeface="Calibri"/>
              </a:rPr>
              <a:t> все ж </a:t>
            </a:r>
            <a:r>
              <a:rPr lang="ru-RU" sz="2000" dirty="0" err="1">
                <a:latin typeface="Times New Roman"/>
                <a:cs typeface="Calibri"/>
              </a:rPr>
              <a:t>погодився</a:t>
            </a:r>
            <a:r>
              <a:rPr lang="ru-RU" sz="2000" dirty="0">
                <a:latin typeface="Times New Roman"/>
                <a:cs typeface="Calibri"/>
              </a:rPr>
              <a:t> </a:t>
            </a:r>
            <a:r>
              <a:rPr lang="ru-RU" sz="2000" dirty="0" err="1">
                <a:latin typeface="Times New Roman"/>
                <a:cs typeface="Calibri"/>
              </a:rPr>
              <a:t>битися</a:t>
            </a:r>
            <a:r>
              <a:rPr lang="ru-RU" sz="2000" dirty="0">
                <a:latin typeface="Times New Roman"/>
                <a:cs typeface="Calibri"/>
              </a:rPr>
              <a:t> </a:t>
            </a:r>
            <a:r>
              <a:rPr lang="ru-RU" sz="2000" dirty="0" err="1">
                <a:latin typeface="Times New Roman"/>
                <a:cs typeface="Calibri"/>
              </a:rPr>
              <a:t>зі</a:t>
            </a:r>
            <a:r>
              <a:rPr lang="ru-RU" sz="2000" dirty="0">
                <a:latin typeface="Times New Roman"/>
                <a:cs typeface="Calibri"/>
              </a:rPr>
              <a:t> </a:t>
            </a:r>
            <a:r>
              <a:rPr lang="ru-RU" sz="2000" dirty="0" err="1">
                <a:latin typeface="Times New Roman"/>
                <a:cs typeface="Calibri"/>
              </a:rPr>
              <a:t>Змієм</a:t>
            </a:r>
            <a:r>
              <a:rPr lang="ru-RU" sz="2000" dirty="0">
                <a:latin typeface="Times New Roman"/>
                <a:cs typeface="Calibri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E65961-2FF5-41A1-B3C0-8367E817C528}"/>
              </a:ext>
            </a:extLst>
          </p:cNvPr>
          <p:cNvSpPr txBox="1"/>
          <p:nvPr/>
        </p:nvSpPr>
        <p:spPr>
          <a:xfrm>
            <a:off x="90397" y="3425946"/>
            <a:ext cx="2585050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latin typeface="Times New Roman"/>
                <a:cs typeface="Calibri"/>
              </a:rPr>
              <a:t>Опиши за </a:t>
            </a:r>
            <a:r>
              <a:rPr lang="ru-RU" sz="2000" dirty="0" err="1">
                <a:latin typeface="Times New Roman"/>
                <a:cs typeface="Calibri"/>
              </a:rPr>
              <a:t>допомигою</a:t>
            </a:r>
            <a:r>
              <a:rPr lang="ru-RU" sz="2000" dirty="0">
                <a:latin typeface="Times New Roman"/>
                <a:cs typeface="Calibri"/>
              </a:rPr>
              <a:t> метафор, </a:t>
            </a:r>
            <a:r>
              <a:rPr lang="ru-RU" sz="2000" dirty="0" err="1">
                <a:latin typeface="Times New Roman"/>
                <a:cs typeface="Calibri"/>
              </a:rPr>
              <a:t>якими</a:t>
            </a:r>
            <a:r>
              <a:rPr lang="ru-RU" sz="2000" dirty="0">
                <a:latin typeface="Times New Roman"/>
                <a:cs typeface="Calibri"/>
              </a:rPr>
              <a:t> </a:t>
            </a:r>
            <a:r>
              <a:rPr lang="ru-RU" sz="2000" dirty="0" err="1">
                <a:latin typeface="Times New Roman"/>
                <a:cs typeface="Calibri"/>
              </a:rPr>
              <a:t>постають</a:t>
            </a:r>
            <a:r>
              <a:rPr lang="ru-RU" sz="2000" dirty="0">
                <a:latin typeface="Times New Roman"/>
                <a:cs typeface="Calibri"/>
              </a:rPr>
              <a:t>  Князь, Княгиня, </a:t>
            </a:r>
            <a:r>
              <a:rPr lang="ru-RU" sz="2000" dirty="0" err="1">
                <a:latin typeface="Times New Roman"/>
                <a:cs typeface="Calibri"/>
              </a:rPr>
              <a:t>Князівна</a:t>
            </a:r>
            <a:endParaRPr lang="ru-RU"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6939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2420AF8A-A1EA-4568-B254-A0402B0C48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88" b="19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FEECFF-5BB4-4255-AAFD-24A0D947BE7C}"/>
              </a:ext>
            </a:extLst>
          </p:cNvPr>
          <p:cNvSpPr txBox="1"/>
          <p:nvPr/>
        </p:nvSpPr>
        <p:spPr>
          <a:xfrm>
            <a:off x="943156" y="224288"/>
            <a:ext cx="10161915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b="1" i="1" dirty="0">
                <a:latin typeface="Times New Roman"/>
                <a:cs typeface="Calibri"/>
              </a:rPr>
              <a:t>АСОЦІАТИВНЕ ГРОНО</a:t>
            </a:r>
          </a:p>
          <a:p>
            <a:pPr algn="ctr"/>
            <a:r>
              <a:rPr lang="ru-RU" sz="3600" b="1" i="1" dirty="0" err="1">
                <a:latin typeface="Times New Roman"/>
                <a:cs typeface="Calibri"/>
              </a:rPr>
              <a:t>яким</a:t>
            </a:r>
            <a:r>
              <a:rPr lang="ru-RU" sz="3600" b="1" i="1" dirty="0">
                <a:latin typeface="Times New Roman"/>
                <a:cs typeface="Calibri"/>
              </a:rPr>
              <a:t> </a:t>
            </a:r>
            <a:r>
              <a:rPr lang="ru-RU" sz="3600" b="1" i="1" dirty="0" err="1">
                <a:latin typeface="Times New Roman"/>
                <a:cs typeface="Calibri"/>
              </a:rPr>
              <a:t>ти</a:t>
            </a:r>
            <a:r>
              <a:rPr lang="ru-RU" sz="3600" b="1" i="1" dirty="0">
                <a:latin typeface="Times New Roman"/>
                <a:cs typeface="Calibri"/>
              </a:rPr>
              <a:t> </a:t>
            </a:r>
            <a:r>
              <a:rPr lang="ru-RU" sz="3600" b="1" i="1" dirty="0" err="1">
                <a:latin typeface="Times New Roman"/>
                <a:cs typeface="Calibri"/>
              </a:rPr>
              <a:t>уявляєш</a:t>
            </a:r>
            <a:r>
              <a:rPr lang="ru-RU" sz="3600" b="1" i="1" dirty="0">
                <a:latin typeface="Times New Roman"/>
                <a:cs typeface="Calibri"/>
              </a:rPr>
              <a:t> </a:t>
            </a:r>
            <a:r>
              <a:rPr lang="ru-RU" sz="3600" b="1" i="1" dirty="0" err="1">
                <a:latin typeface="Times New Roman"/>
                <a:cs typeface="Calibri"/>
              </a:rPr>
              <a:t>Микиту</a:t>
            </a:r>
            <a:r>
              <a:rPr lang="ru-RU" sz="3600" b="1" i="1" dirty="0">
                <a:latin typeface="Times New Roman"/>
                <a:cs typeface="Calibri"/>
              </a:rPr>
              <a:t>. </a:t>
            </a:r>
            <a:r>
              <a:rPr lang="ru-RU" sz="3600" b="1" i="1" dirty="0" err="1">
                <a:latin typeface="Times New Roman"/>
                <a:cs typeface="Calibri"/>
              </a:rPr>
              <a:t>Підтвердь</a:t>
            </a:r>
            <a:r>
              <a:rPr lang="ru-RU" sz="3600" b="1" i="1" dirty="0">
                <a:latin typeface="Times New Roman"/>
                <a:cs typeface="Calibri"/>
              </a:rPr>
              <a:t> </a:t>
            </a:r>
            <a:r>
              <a:rPr lang="ru-RU" sz="3600" b="1" i="1" dirty="0" err="1">
                <a:latin typeface="Times New Roman"/>
                <a:cs typeface="Calibri"/>
              </a:rPr>
              <a:t>свю</a:t>
            </a:r>
            <a:r>
              <a:rPr lang="ru-RU" sz="3600" b="1" i="1" dirty="0">
                <a:latin typeface="Times New Roman"/>
                <a:cs typeface="Calibri"/>
              </a:rPr>
              <a:t> думку цитатами з тексту</a:t>
            </a:r>
          </a:p>
        </p:txBody>
      </p:sp>
      <p:pic>
        <p:nvPicPr>
          <p:cNvPr id="5" name="Рисунок 5" descr="Изображение выглядит как текст, человек, трава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C6F1475B-158C-4027-82D4-B5EDF5C33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551" y="2050345"/>
            <a:ext cx="2743200" cy="3576820"/>
          </a:xfrm>
          <a:prstGeom prst="rect">
            <a:avLst/>
          </a:prstGeom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EC521659-B5CE-4E2D-A8F2-937F7928B054}"/>
              </a:ext>
            </a:extLst>
          </p:cNvPr>
          <p:cNvCxnSpPr/>
          <p:nvPr/>
        </p:nvCxnSpPr>
        <p:spPr>
          <a:xfrm>
            <a:off x="5638800" y="2971800"/>
            <a:ext cx="920150" cy="92015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36ACD95C-E2AD-4DFC-8023-8037B7A0AA1C}"/>
              </a:ext>
            </a:extLst>
          </p:cNvPr>
          <p:cNvCxnSpPr/>
          <p:nvPr/>
        </p:nvCxnSpPr>
        <p:spPr>
          <a:xfrm>
            <a:off x="5781675" y="3114675"/>
            <a:ext cx="920150" cy="920150"/>
          </a:xfrm>
          <a:prstGeom prst="straightConnector1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Взрыв: 8 точек 8">
            <a:extLst>
              <a:ext uri="{FF2B5EF4-FFF2-40B4-BE49-F238E27FC236}">
                <a16:creationId xmlns:a16="http://schemas.microsoft.com/office/drawing/2014/main" id="{6D363B8C-4F15-41DA-BBFE-D8D176CBF6BB}"/>
              </a:ext>
            </a:extLst>
          </p:cNvPr>
          <p:cNvSpPr/>
          <p:nvPr/>
        </p:nvSpPr>
        <p:spPr>
          <a:xfrm>
            <a:off x="7764851" y="1891703"/>
            <a:ext cx="2142224" cy="1437733"/>
          </a:xfrm>
          <a:prstGeom prst="irregularSeal1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зрыв: 8 точек 9">
            <a:extLst>
              <a:ext uri="{FF2B5EF4-FFF2-40B4-BE49-F238E27FC236}">
                <a16:creationId xmlns:a16="http://schemas.microsoft.com/office/drawing/2014/main" id="{A250866D-CB07-4AC3-B762-6592A9649BC7}"/>
              </a:ext>
            </a:extLst>
          </p:cNvPr>
          <p:cNvSpPr/>
          <p:nvPr/>
        </p:nvSpPr>
        <p:spPr>
          <a:xfrm>
            <a:off x="7936482" y="3716726"/>
            <a:ext cx="2084716" cy="1394603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Взрыв: 8 точек 10">
            <a:extLst>
              <a:ext uri="{FF2B5EF4-FFF2-40B4-BE49-F238E27FC236}">
                <a16:creationId xmlns:a16="http://schemas.microsoft.com/office/drawing/2014/main" id="{E8659BC0-D4C1-49F2-9FF2-29AE61E440B6}"/>
              </a:ext>
            </a:extLst>
          </p:cNvPr>
          <p:cNvSpPr/>
          <p:nvPr/>
        </p:nvSpPr>
        <p:spPr>
          <a:xfrm>
            <a:off x="2587206" y="1889904"/>
            <a:ext cx="2070338" cy="1293961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Взрыв: 8 точек 11">
            <a:extLst>
              <a:ext uri="{FF2B5EF4-FFF2-40B4-BE49-F238E27FC236}">
                <a16:creationId xmlns:a16="http://schemas.microsoft.com/office/drawing/2014/main" id="{9ED3AF14-877F-4459-A5C4-B563C9F446D3}"/>
              </a:ext>
            </a:extLst>
          </p:cNvPr>
          <p:cNvSpPr/>
          <p:nvPr/>
        </p:nvSpPr>
        <p:spPr>
          <a:xfrm>
            <a:off x="10163175" y="2924175"/>
            <a:ext cx="1725281" cy="125082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Взрыв: 8 точек 12">
            <a:extLst>
              <a:ext uri="{FF2B5EF4-FFF2-40B4-BE49-F238E27FC236}">
                <a16:creationId xmlns:a16="http://schemas.microsoft.com/office/drawing/2014/main" id="{B9E08D87-E03F-4ACF-8B58-59F08F13A755}"/>
              </a:ext>
            </a:extLst>
          </p:cNvPr>
          <p:cNvSpPr/>
          <p:nvPr/>
        </p:nvSpPr>
        <p:spPr>
          <a:xfrm>
            <a:off x="2585409" y="3829051"/>
            <a:ext cx="1955319" cy="136584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Взрыв: 8 точек 13">
            <a:extLst>
              <a:ext uri="{FF2B5EF4-FFF2-40B4-BE49-F238E27FC236}">
                <a16:creationId xmlns:a16="http://schemas.microsoft.com/office/drawing/2014/main" id="{3F22FA6F-4B75-4732-AA31-6D7B319E93A2}"/>
              </a:ext>
            </a:extLst>
          </p:cNvPr>
          <p:cNvSpPr/>
          <p:nvPr/>
        </p:nvSpPr>
        <p:spPr>
          <a:xfrm>
            <a:off x="183491" y="2922378"/>
            <a:ext cx="2113470" cy="125082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46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F33DB4DA-23CA-4B10-82BC-5672AC9B71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88" b="19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2E4858A-B207-4659-97B6-CD5820C3E7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561804"/>
              </p:ext>
            </p:extLst>
          </p:nvPr>
        </p:nvGraphicFramePr>
        <p:xfrm>
          <a:off x="2027207" y="718867"/>
          <a:ext cx="8152762" cy="31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381">
                  <a:extLst>
                    <a:ext uri="{9D8B030D-6E8A-4147-A177-3AD203B41FA5}">
                      <a16:colId xmlns:a16="http://schemas.microsoft.com/office/drawing/2014/main" val="1337289519"/>
                    </a:ext>
                  </a:extLst>
                </a:gridCol>
                <a:gridCol w="4076381">
                  <a:extLst>
                    <a:ext uri="{9D8B030D-6E8A-4147-A177-3AD203B41FA5}">
                      <a16:colId xmlns:a16="http://schemas.microsoft.com/office/drawing/2014/main" val="2718886294"/>
                    </a:ext>
                  </a:extLst>
                </a:gridCol>
              </a:tblGrid>
              <a:tr h="936625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>
                          <a:latin typeface="Times New Roman"/>
                        </a:rPr>
                        <a:t>Реальне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>
                          <a:latin typeface="Times New Roman"/>
                        </a:rPr>
                        <a:t>Фантастичне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57242"/>
                  </a:ext>
                </a:extLst>
              </a:tr>
              <a:tr h="150617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/>
                        </a:rPr>
                        <a:t>Народ </a:t>
                      </a:r>
                      <a:r>
                        <a:rPr lang="ru-RU" sz="2800" dirty="0" err="1">
                          <a:latin typeface="Times New Roman"/>
                        </a:rPr>
                        <a:t>терпів</a:t>
                      </a:r>
                      <a:r>
                        <a:rPr lang="ru-RU" sz="2800" dirty="0">
                          <a:latin typeface="Times New Roman"/>
                        </a:rPr>
                        <a:t> муки та </a:t>
                      </a:r>
                      <a:r>
                        <a:rPr lang="ru-RU" sz="2800" dirty="0" err="1">
                          <a:latin typeface="Times New Roman"/>
                        </a:rPr>
                        <a:t>наругу</a:t>
                      </a:r>
                      <a:r>
                        <a:rPr lang="ru-RU" sz="2800" dirty="0">
                          <a:latin typeface="Times New Roman"/>
                        </a:rPr>
                        <a:t> </a:t>
                      </a:r>
                      <a:r>
                        <a:rPr lang="ru-RU" sz="2800" dirty="0" err="1">
                          <a:latin typeface="Times New Roman"/>
                        </a:rPr>
                        <a:t>від</a:t>
                      </a:r>
                      <a:r>
                        <a:rPr lang="ru-RU" sz="2800" dirty="0">
                          <a:latin typeface="Times New Roman"/>
                        </a:rPr>
                        <a:t> </a:t>
                      </a:r>
                      <a:r>
                        <a:rPr lang="ru-RU" sz="2800" dirty="0" err="1">
                          <a:latin typeface="Times New Roman"/>
                        </a:rPr>
                        <a:t>чужинця</a:t>
                      </a:r>
                      <a:r>
                        <a:rPr lang="ru-RU" sz="2800" dirty="0">
                          <a:latin typeface="Times New Roman"/>
                        </a:rPr>
                        <a:t>-супостата,  державою правив Князь, </a:t>
                      </a:r>
                      <a:r>
                        <a:rPr lang="ru-RU" sz="2800" dirty="0" err="1">
                          <a:latin typeface="Times New Roman"/>
                        </a:rPr>
                        <a:t>Микита</a:t>
                      </a:r>
                      <a:r>
                        <a:rPr lang="ru-RU" sz="2800" dirty="0">
                          <a:latin typeface="Times New Roman"/>
                        </a:rPr>
                        <a:t> </a:t>
                      </a:r>
                      <a:r>
                        <a:rPr lang="ru-RU" sz="2800" dirty="0" err="1">
                          <a:latin typeface="Times New Roman"/>
                        </a:rPr>
                        <a:t>був</a:t>
                      </a:r>
                      <a:r>
                        <a:rPr lang="ru-RU" sz="2800" dirty="0">
                          <a:latin typeface="Times New Roman"/>
                        </a:rPr>
                        <a:t> </a:t>
                      </a:r>
                      <a:r>
                        <a:rPr lang="ru-RU" sz="2800" dirty="0" err="1">
                          <a:latin typeface="Times New Roman"/>
                        </a:rPr>
                        <a:t>дуже</a:t>
                      </a:r>
                      <a:r>
                        <a:rPr lang="ru-RU" sz="2800" dirty="0">
                          <a:latin typeface="Times New Roman"/>
                        </a:rPr>
                        <a:t> </a:t>
                      </a:r>
                      <a:r>
                        <a:rPr lang="ru-RU" sz="2800" dirty="0" err="1">
                          <a:latin typeface="Times New Roman"/>
                        </a:rPr>
                        <a:t>сильним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>
                          <a:latin typeface="Times New Roman"/>
                        </a:rPr>
                        <a:t>Лютий</a:t>
                      </a:r>
                      <a:r>
                        <a:rPr lang="ru-RU" sz="2800" dirty="0">
                          <a:latin typeface="Times New Roman"/>
                        </a:rPr>
                        <a:t> </a:t>
                      </a:r>
                      <a:r>
                        <a:rPr lang="ru-RU" sz="2800" dirty="0" err="1">
                          <a:latin typeface="Times New Roman"/>
                        </a:rPr>
                        <a:t>Змій</a:t>
                      </a:r>
                      <a:r>
                        <a:rPr lang="ru-RU" sz="2800" dirty="0">
                          <a:latin typeface="Times New Roman"/>
                        </a:rPr>
                        <a:t> пожирав </a:t>
                      </a:r>
                      <a:r>
                        <a:rPr lang="ru-RU" sz="2800" dirty="0" err="1">
                          <a:latin typeface="Times New Roman"/>
                        </a:rPr>
                        <a:t>кращих</a:t>
                      </a:r>
                      <a:r>
                        <a:rPr lang="ru-RU" sz="2800" dirty="0">
                          <a:latin typeface="Times New Roman"/>
                        </a:rPr>
                        <a:t> людей,  </a:t>
                      </a:r>
                      <a:r>
                        <a:rPr lang="ru-RU" sz="2800" dirty="0" err="1">
                          <a:latin typeface="Times New Roman"/>
                        </a:rPr>
                        <a:t>Микита</a:t>
                      </a:r>
                      <a:r>
                        <a:rPr lang="ru-RU" sz="2800" dirty="0">
                          <a:latin typeface="Times New Roman"/>
                        </a:rPr>
                        <a:t> </a:t>
                      </a:r>
                      <a:r>
                        <a:rPr lang="ru-RU" sz="2800" dirty="0" err="1">
                          <a:latin typeface="Times New Roman"/>
                        </a:rPr>
                        <a:t>миже</a:t>
                      </a:r>
                      <a:r>
                        <a:rPr lang="ru-RU" sz="2800" dirty="0">
                          <a:latin typeface="Times New Roman"/>
                        </a:rPr>
                        <a:t> </a:t>
                      </a:r>
                      <a:r>
                        <a:rPr lang="ru-RU" sz="2800" dirty="0" err="1">
                          <a:latin typeface="Times New Roman"/>
                        </a:rPr>
                        <a:t>порвати</a:t>
                      </a:r>
                      <a:r>
                        <a:rPr lang="ru-RU" sz="2800" dirty="0">
                          <a:latin typeface="Times New Roman"/>
                        </a:rPr>
                        <a:t> за один раз </a:t>
                      </a:r>
                      <a:r>
                        <a:rPr lang="ru-RU" sz="2800" dirty="0" err="1">
                          <a:latin typeface="Times New Roman"/>
                        </a:rPr>
                        <a:t>дванадцять</a:t>
                      </a:r>
                      <a:r>
                        <a:rPr lang="ru-RU" sz="2800" dirty="0">
                          <a:latin typeface="Times New Roman"/>
                        </a:rPr>
                        <a:t> шкур, булаву </a:t>
                      </a:r>
                      <a:r>
                        <a:rPr lang="ru-RU" sz="2800" dirty="0" err="1">
                          <a:latin typeface="Times New Roman"/>
                        </a:rPr>
                        <a:t>кували</a:t>
                      </a:r>
                      <a:r>
                        <a:rPr lang="ru-RU" sz="2800" dirty="0">
                          <a:latin typeface="Times New Roman"/>
                        </a:rPr>
                        <a:t> </a:t>
                      </a:r>
                      <a:r>
                        <a:rPr lang="ru-RU" sz="2800" dirty="0" err="1">
                          <a:latin typeface="Times New Roman"/>
                        </a:rPr>
                        <a:t>цілу</a:t>
                      </a:r>
                      <a:r>
                        <a:rPr lang="ru-RU" sz="2800" dirty="0">
                          <a:latin typeface="Times New Roman"/>
                        </a:rPr>
                        <a:t> </a:t>
                      </a:r>
                      <a:r>
                        <a:rPr lang="ru-RU" sz="2800" dirty="0" err="1">
                          <a:latin typeface="Times New Roman"/>
                        </a:rPr>
                        <a:t>ніч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958831"/>
                  </a:ext>
                </a:extLst>
              </a:tr>
            </a:tbl>
          </a:graphicData>
        </a:graphic>
      </p:graphicFrame>
      <p:pic>
        <p:nvPicPr>
          <p:cNvPr id="4" name="Рисунок 4" descr="Изображение выглядит как текст, цветной, закрыть&#10;&#10;Автоматически созданное описание">
            <a:extLst>
              <a:ext uri="{FF2B5EF4-FFF2-40B4-BE49-F238E27FC236}">
                <a16:creationId xmlns:a16="http://schemas.microsoft.com/office/drawing/2014/main" id="{F6001EDA-6D30-47EC-BD3A-F4147D905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645" y="4269846"/>
            <a:ext cx="5216106" cy="258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9BD5A6AA-057F-45C5-A6E0-F71F35BF90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88" b="19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6373AB-8FDD-4D08-A368-FE941A71B9D5}"/>
              </a:ext>
            </a:extLst>
          </p:cNvPr>
          <p:cNvSpPr txBox="1"/>
          <p:nvPr/>
        </p:nvSpPr>
        <p:spPr>
          <a:xfrm>
            <a:off x="483080" y="598099"/>
            <a:ext cx="11225841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 err="1">
                <a:latin typeface="Times New Roman"/>
                <a:cs typeface="Times New Roman"/>
              </a:rPr>
              <a:t>Гра</a:t>
            </a:r>
            <a:r>
              <a:rPr lang="en-US" sz="3600" b="1" dirty="0">
                <a:latin typeface="Times New Roman"/>
                <a:cs typeface="Times New Roman"/>
              </a:rPr>
              <a:t> «</a:t>
            </a:r>
            <a:r>
              <a:rPr lang="en-US" sz="3600" b="1" dirty="0">
                <a:solidFill>
                  <a:srgbClr val="C00000"/>
                </a:solidFill>
                <a:latin typeface="Times New Roman"/>
                <a:cs typeface="Times New Roman"/>
              </a:rPr>
              <a:t>ТАК</a:t>
            </a:r>
            <a:r>
              <a:rPr lang="en-US" sz="3600" b="1" dirty="0">
                <a:latin typeface="Times New Roman"/>
                <a:cs typeface="Times New Roman"/>
              </a:rPr>
              <a:t>-</a:t>
            </a:r>
            <a:r>
              <a:rPr lang="en-US" sz="3600" b="1" dirty="0">
                <a:solidFill>
                  <a:srgbClr val="00B050"/>
                </a:solidFill>
                <a:latin typeface="Times New Roman"/>
                <a:cs typeface="Times New Roman"/>
              </a:rPr>
              <a:t>НІ</a:t>
            </a:r>
            <a:r>
              <a:rPr lang="en-US" sz="3600" b="1" dirty="0">
                <a:latin typeface="Times New Roman"/>
                <a:cs typeface="Times New Roman"/>
              </a:rPr>
              <a:t>» </a:t>
            </a:r>
            <a:r>
              <a:rPr lang="en-US" sz="2400" dirty="0">
                <a:latin typeface="Times New Roman"/>
                <a:cs typeface="Times New Roman"/>
              </a:rPr>
              <a:t>                                                                  </a:t>
            </a:r>
            <a:endParaRPr lang="ru-RU" dirty="0"/>
          </a:p>
          <a:p>
            <a:r>
              <a:rPr lang="en-US" sz="2400" dirty="0">
                <a:latin typeface="Times New Roman"/>
                <a:cs typeface="Times New Roman"/>
              </a:rPr>
              <a:t>  1.Князь </a:t>
            </a:r>
            <a:r>
              <a:rPr lang="en-US" sz="2400" dirty="0" err="1">
                <a:latin typeface="Times New Roman"/>
                <a:cs typeface="Times New Roman"/>
              </a:rPr>
              <a:t>із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Княгинею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сумували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бо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повинні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були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віддавати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Змію</a:t>
            </a:r>
            <a:r>
              <a:rPr lang="en-US" sz="2400" dirty="0">
                <a:latin typeface="Times New Roman"/>
                <a:cs typeface="Times New Roman"/>
              </a:rPr>
              <a:t>  </a:t>
            </a:r>
            <a:r>
              <a:rPr lang="en-US" sz="2400" dirty="0" err="1">
                <a:latin typeface="Times New Roman"/>
                <a:cs typeface="Times New Roman"/>
              </a:rPr>
              <a:t>улюбленого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сина</a:t>
            </a:r>
            <a:r>
              <a:rPr lang="en-US" sz="2400" dirty="0">
                <a:latin typeface="Times New Roman"/>
                <a:cs typeface="Times New Roman"/>
              </a:rPr>
              <a:t>? </a:t>
            </a:r>
          </a:p>
          <a:p>
            <a:r>
              <a:rPr lang="en-US" sz="2400" dirty="0">
                <a:latin typeface="Times New Roman"/>
                <a:cs typeface="Times New Roman"/>
              </a:rPr>
              <a:t>  2. </a:t>
            </a:r>
            <a:r>
              <a:rPr lang="en-US" sz="2400" dirty="0" err="1">
                <a:latin typeface="Times New Roman"/>
                <a:cs typeface="Times New Roman"/>
              </a:rPr>
              <a:t>Народ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боявся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Змія</a:t>
            </a:r>
            <a:r>
              <a:rPr lang="en-US" sz="2400" dirty="0">
                <a:latin typeface="Times New Roman"/>
                <a:cs typeface="Times New Roman"/>
              </a:rPr>
              <a:t>? </a:t>
            </a:r>
          </a:p>
          <a:p>
            <a:r>
              <a:rPr lang="en-US" sz="2400" dirty="0">
                <a:latin typeface="Times New Roman"/>
                <a:cs typeface="Times New Roman"/>
              </a:rPr>
              <a:t>  3. </a:t>
            </a:r>
            <a:r>
              <a:rPr lang="en-US" sz="2400" dirty="0" err="1">
                <a:latin typeface="Times New Roman"/>
                <a:cs typeface="Times New Roman"/>
              </a:rPr>
              <a:t>Князь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зібрав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воєвод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щоб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повідомити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їм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про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своє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рішення</a:t>
            </a:r>
            <a:r>
              <a:rPr lang="en-US" sz="2400" dirty="0">
                <a:latin typeface="Times New Roman"/>
                <a:cs typeface="Times New Roman"/>
              </a:rPr>
              <a:t>    </a:t>
            </a:r>
            <a:r>
              <a:rPr lang="en-US" sz="2400" dirty="0" err="1">
                <a:latin typeface="Times New Roman"/>
                <a:cs typeface="Times New Roman"/>
              </a:rPr>
              <a:t>добровільно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віддати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Змію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дочку</a:t>
            </a:r>
            <a:r>
              <a:rPr lang="en-US" sz="2400" dirty="0">
                <a:latin typeface="Times New Roman"/>
                <a:cs typeface="Times New Roman"/>
              </a:rPr>
              <a:t>? </a:t>
            </a:r>
          </a:p>
          <a:p>
            <a:r>
              <a:rPr lang="en-US" sz="2400" dirty="0">
                <a:latin typeface="Times New Roman"/>
                <a:cs typeface="Times New Roman"/>
              </a:rPr>
              <a:t> 4. </a:t>
            </a:r>
            <a:r>
              <a:rPr lang="en-US" sz="2400" dirty="0" err="1">
                <a:latin typeface="Times New Roman"/>
                <a:cs typeface="Times New Roman"/>
              </a:rPr>
              <a:t>Микита</a:t>
            </a:r>
            <a:r>
              <a:rPr lang="en-US" sz="2400" dirty="0">
                <a:latin typeface="Times New Roman"/>
                <a:cs typeface="Times New Roman"/>
              </a:rPr>
              <a:t>  </a:t>
            </a:r>
            <a:r>
              <a:rPr lang="en-US" sz="2400" dirty="0" err="1">
                <a:latin typeface="Times New Roman"/>
                <a:cs typeface="Times New Roman"/>
              </a:rPr>
              <a:t>злий</a:t>
            </a:r>
            <a:r>
              <a:rPr lang="en-US" sz="2400" dirty="0">
                <a:latin typeface="Times New Roman"/>
                <a:cs typeface="Times New Roman"/>
              </a:rPr>
              <a:t> і </a:t>
            </a:r>
            <a:r>
              <a:rPr lang="en-US" sz="2400" dirty="0" err="1">
                <a:latin typeface="Times New Roman"/>
                <a:cs typeface="Times New Roman"/>
              </a:rPr>
              <a:t>жорстокий</a:t>
            </a:r>
            <a:r>
              <a:rPr lang="en-US" sz="2400" dirty="0">
                <a:latin typeface="Times New Roman"/>
                <a:cs typeface="Times New Roman"/>
              </a:rPr>
              <a:t>? </a:t>
            </a:r>
          </a:p>
          <a:p>
            <a:r>
              <a:rPr lang="en-US" sz="2400" dirty="0">
                <a:latin typeface="Times New Roman"/>
                <a:cs typeface="Times New Roman"/>
              </a:rPr>
              <a:t>5. </a:t>
            </a:r>
            <a:r>
              <a:rPr lang="en-US" sz="2400" dirty="0" err="1">
                <a:latin typeface="Times New Roman"/>
                <a:cs typeface="Times New Roman"/>
              </a:rPr>
              <a:t>Микита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одразу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погодився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боротися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зі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Змієм</a:t>
            </a:r>
            <a:r>
              <a:rPr lang="en-US" sz="2400" dirty="0">
                <a:latin typeface="Times New Roman"/>
                <a:cs typeface="Times New Roman"/>
              </a:rPr>
              <a:t>? </a:t>
            </a:r>
          </a:p>
          <a:p>
            <a:r>
              <a:rPr lang="en-US" sz="2400" dirty="0">
                <a:latin typeface="Times New Roman"/>
                <a:cs typeface="Times New Roman"/>
              </a:rPr>
              <a:t>6.На </a:t>
            </a:r>
            <a:r>
              <a:rPr lang="en-US" sz="2400" dirty="0" err="1">
                <a:latin typeface="Times New Roman"/>
                <a:cs typeface="Times New Roman"/>
              </a:rPr>
              <a:t>боротьбу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зі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Змієм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Микиту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умовили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діти</a:t>
            </a:r>
            <a:r>
              <a:rPr lang="en-US" sz="2400" dirty="0">
                <a:latin typeface="Times New Roman"/>
                <a:cs typeface="Times New Roman"/>
              </a:rPr>
              <a:t>? </a:t>
            </a:r>
          </a:p>
          <a:p>
            <a:r>
              <a:rPr lang="en-US" sz="2400" dirty="0">
                <a:latin typeface="Times New Roman"/>
                <a:cs typeface="Times New Roman"/>
              </a:rPr>
              <a:t>7. </a:t>
            </a:r>
            <a:r>
              <a:rPr lang="en-US" sz="2400" dirty="0" err="1">
                <a:latin typeface="Times New Roman"/>
                <a:cs typeface="Times New Roman"/>
              </a:rPr>
              <a:t>Чи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важко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Микиті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було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боротися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зі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Змієм</a:t>
            </a:r>
            <a:r>
              <a:rPr lang="en-US" sz="2400" dirty="0">
                <a:latin typeface="Times New Roman"/>
                <a:cs typeface="Times New Roman"/>
              </a:rPr>
              <a:t>? </a:t>
            </a:r>
          </a:p>
          <a:p>
            <a:r>
              <a:rPr lang="en-US" sz="2400" dirty="0">
                <a:latin typeface="Times New Roman"/>
                <a:cs typeface="Times New Roman"/>
              </a:rPr>
              <a:t>8. </a:t>
            </a:r>
            <a:r>
              <a:rPr lang="en-US" sz="2400" dirty="0" err="1">
                <a:latin typeface="Times New Roman"/>
                <a:cs typeface="Times New Roman"/>
              </a:rPr>
              <a:t>Вислови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припущення:чи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обовязково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бути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фізично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сильним</a:t>
            </a:r>
            <a:r>
              <a:rPr lang="en-US" sz="2400" dirty="0">
                <a:latin typeface="Times New Roman"/>
                <a:cs typeface="Times New Roman"/>
              </a:rPr>
              <a:t> , </a:t>
            </a:r>
            <a:r>
              <a:rPr lang="en-US" sz="2400" dirty="0" err="1">
                <a:latin typeface="Times New Roman"/>
                <a:cs typeface="Times New Roman"/>
              </a:rPr>
              <a:t>щоб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подолати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Змія</a:t>
            </a:r>
            <a:r>
              <a:rPr lang="en-US" sz="2400" dirty="0">
                <a:latin typeface="Times New Roman"/>
                <a:cs typeface="Times New Roman"/>
              </a:rPr>
              <a:t>?</a:t>
            </a:r>
          </a:p>
        </p:txBody>
      </p:sp>
      <p:pic>
        <p:nvPicPr>
          <p:cNvPr id="5" name="Рисунок 5" descr="Изображение выглядит как текст, кукла&#10;&#10;Автоматически созданное описание">
            <a:extLst>
              <a:ext uri="{FF2B5EF4-FFF2-40B4-BE49-F238E27FC236}">
                <a16:creationId xmlns:a16="http://schemas.microsoft.com/office/drawing/2014/main" id="{77BA4500-C470-4934-8EEB-E471E66B1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476" y="4469203"/>
            <a:ext cx="3863914" cy="239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79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/>
          </a:p>
        </p:txBody>
      </p:sp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26F1C07-CDB6-449E-89D6-BDF4994B9B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-1504" y="187019"/>
            <a:ext cx="12191980" cy="6856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28D861-1466-49ED-9DEC-3C97EFB89EC9}"/>
              </a:ext>
            </a:extLst>
          </p:cNvPr>
          <p:cNvSpPr txBox="1"/>
          <p:nvPr/>
        </p:nvSpPr>
        <p:spPr>
          <a:xfrm>
            <a:off x="0" y="2850401"/>
            <a:ext cx="6215063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600" b="1" i="1" dirty="0" err="1" smtClean="0">
                <a:solidFill>
                  <a:schemeClr val="tx1"/>
                </a:solidFill>
                <a:latin typeface="Times New Roman"/>
                <a:cs typeface="Calibri"/>
              </a:rPr>
              <a:t>Домашнє</a:t>
            </a:r>
            <a:r>
              <a:rPr lang="ru-RU" sz="3600" b="1" i="1" dirty="0" smtClean="0">
                <a:solidFill>
                  <a:schemeClr val="tx1"/>
                </a:solidFill>
                <a:latin typeface="Times New Roman"/>
                <a:cs typeface="Calibri"/>
              </a:rPr>
              <a:t> </a:t>
            </a:r>
            <a:r>
              <a:rPr lang="ru-RU" sz="3600" b="1" i="1" dirty="0" err="1" smtClean="0">
                <a:solidFill>
                  <a:schemeClr val="tx1"/>
                </a:solidFill>
                <a:latin typeface="Times New Roman"/>
                <a:cs typeface="Calibri"/>
              </a:rPr>
              <a:t>завдання</a:t>
            </a:r>
            <a:endParaRPr lang="ru-RU" sz="3600" b="1" i="1" dirty="0" smtClean="0">
              <a:solidFill>
                <a:schemeClr val="tx1"/>
              </a:solidFill>
              <a:latin typeface="Times New Roman"/>
              <a:cs typeface="Calibri"/>
            </a:endParaRPr>
          </a:p>
          <a:p>
            <a:r>
              <a:rPr lang="ru-RU" sz="3600" i="1" dirty="0" err="1" smtClean="0">
                <a:solidFill>
                  <a:srgbClr val="FF0000"/>
                </a:solidFill>
                <a:latin typeface="Times New Roman"/>
                <a:cs typeface="Calibri"/>
              </a:rPr>
              <a:t>Підготуватись</a:t>
            </a:r>
            <a:r>
              <a:rPr lang="ru-RU" sz="3600" i="1" dirty="0" smtClean="0">
                <a:solidFill>
                  <a:srgbClr val="FF0000"/>
                </a:solidFill>
                <a:latin typeface="Times New Roman"/>
                <a:cs typeface="Calibri"/>
              </a:rPr>
              <a:t> до </a:t>
            </a:r>
            <a:r>
              <a:rPr lang="ru-RU" sz="3600" i="1" dirty="0" err="1" smtClean="0">
                <a:solidFill>
                  <a:srgbClr val="FF0000"/>
                </a:solidFill>
                <a:latin typeface="Times New Roman"/>
                <a:cs typeface="Calibri"/>
              </a:rPr>
              <a:t>виразного</a:t>
            </a:r>
            <a:r>
              <a:rPr lang="ru-RU" sz="3600" i="1" dirty="0" smtClean="0">
                <a:solidFill>
                  <a:srgbClr val="FF0000"/>
                </a:solidFill>
                <a:latin typeface="Times New Roman"/>
                <a:cs typeface="Calibri"/>
              </a:rPr>
              <a:t> </a:t>
            </a:r>
            <a:r>
              <a:rPr lang="ru-RU" sz="3600" i="1" dirty="0" err="1" smtClean="0">
                <a:solidFill>
                  <a:srgbClr val="FF0000"/>
                </a:solidFill>
                <a:latin typeface="Times New Roman"/>
                <a:cs typeface="Calibri"/>
              </a:rPr>
              <a:t>читання</a:t>
            </a:r>
            <a:r>
              <a:rPr lang="ru-RU" sz="3600" i="1" dirty="0" smtClean="0">
                <a:solidFill>
                  <a:srgbClr val="FF0000"/>
                </a:solidFill>
                <a:latin typeface="Times New Roman"/>
                <a:cs typeface="Calibri"/>
              </a:rPr>
              <a:t> </a:t>
            </a:r>
            <a:r>
              <a:rPr lang="ru-RU" sz="3600" i="1" dirty="0">
                <a:solidFill>
                  <a:srgbClr val="FF0000"/>
                </a:solidFill>
                <a:latin typeface="Times New Roman"/>
                <a:cs typeface="Calibri"/>
              </a:rPr>
              <a:t>в особах </a:t>
            </a:r>
            <a:r>
              <a:rPr lang="ru-RU" sz="3600" i="1" dirty="0" err="1">
                <a:solidFill>
                  <a:srgbClr val="FF0000"/>
                </a:solidFill>
                <a:latin typeface="Times New Roman"/>
                <a:cs typeface="Calibri"/>
              </a:rPr>
              <a:t>драми-казки</a:t>
            </a:r>
            <a:r>
              <a:rPr lang="ru-RU" sz="3600" i="1" dirty="0">
                <a:solidFill>
                  <a:srgbClr val="FF0000"/>
                </a:solidFill>
                <a:latin typeface="Times New Roman"/>
                <a:cs typeface="Calibri"/>
              </a:rPr>
              <a:t> «</a:t>
            </a:r>
            <a:r>
              <a:rPr lang="ru-RU" sz="3600" i="1" dirty="0" err="1">
                <a:solidFill>
                  <a:srgbClr val="FF0000"/>
                </a:solidFill>
                <a:latin typeface="Times New Roman"/>
                <a:cs typeface="Calibri"/>
              </a:rPr>
              <a:t>Микита</a:t>
            </a:r>
            <a:r>
              <a:rPr lang="ru-RU" sz="3600" i="1" dirty="0">
                <a:solidFill>
                  <a:srgbClr val="FF0000"/>
                </a:solidFill>
                <a:latin typeface="Times New Roman"/>
                <a:cs typeface="Calibri"/>
              </a:rPr>
              <a:t> </a:t>
            </a:r>
            <a:r>
              <a:rPr lang="ru-RU" sz="3600" i="1" dirty="0" err="1">
                <a:solidFill>
                  <a:srgbClr val="FF0000"/>
                </a:solidFill>
                <a:latin typeface="Times New Roman"/>
                <a:cs typeface="Calibri"/>
              </a:rPr>
              <a:t>Кожум’яка</a:t>
            </a:r>
            <a:r>
              <a:rPr lang="ru-RU" sz="3600" i="1" dirty="0" smtClean="0">
                <a:solidFill>
                  <a:srgbClr val="FF0000"/>
                </a:solidFill>
                <a:latin typeface="Times New Roman"/>
                <a:cs typeface="Calibri"/>
              </a:rPr>
              <a:t>»</a:t>
            </a:r>
            <a:endParaRPr lang="ru-RU" sz="3600" i="1" dirty="0">
              <a:solidFill>
                <a:srgbClr val="FF0000"/>
              </a:solidFill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674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222</Words>
  <Application>Microsoft Office PowerPoint</Application>
  <PresentationFormat>Широкоэкранный</PresentationFormat>
  <Paragraphs>37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Open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Пользователь Windows</cp:lastModifiedBy>
  <cp:revision>521</cp:revision>
  <dcterms:created xsi:type="dcterms:W3CDTF">2022-01-03T12:21:01Z</dcterms:created>
  <dcterms:modified xsi:type="dcterms:W3CDTF">2022-01-30T12:45:54Z</dcterms:modified>
</cp:coreProperties>
</file>