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2020-820C-46AE-AA67-B474DAAA9196}" type="datetimeFigureOut">
              <a:rPr lang="x-none" smtClean="0"/>
              <a:t>24.01.2022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A5234-73FE-48FD-AA9E-9D9CDE380715}" type="slidenum">
              <a:rPr lang="x-none" smtClean="0"/>
              <a:t>‹#›</a:t>
            </a:fld>
            <a:endParaRPr lang="x-none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654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2020-820C-46AE-AA67-B474DAAA9196}" type="datetimeFigureOut">
              <a:rPr lang="x-none" smtClean="0"/>
              <a:t>24.01.2022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A5234-73FE-48FD-AA9E-9D9CDE38071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56678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2020-820C-46AE-AA67-B474DAAA9196}" type="datetimeFigureOut">
              <a:rPr lang="x-none" smtClean="0"/>
              <a:t>24.01.2022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A5234-73FE-48FD-AA9E-9D9CDE38071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99551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2020-820C-46AE-AA67-B474DAAA9196}" type="datetimeFigureOut">
              <a:rPr lang="x-none" smtClean="0"/>
              <a:t>24.01.2022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A5234-73FE-48FD-AA9E-9D9CDE38071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04666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2020-820C-46AE-AA67-B474DAAA9196}" type="datetimeFigureOut">
              <a:rPr lang="x-none" smtClean="0"/>
              <a:t>24.01.2022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A5234-73FE-48FD-AA9E-9D9CDE38071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03464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2020-820C-46AE-AA67-B474DAAA9196}" type="datetimeFigureOut">
              <a:rPr lang="x-none" smtClean="0"/>
              <a:t>24.01.2022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A5234-73FE-48FD-AA9E-9D9CDE38071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73934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2020-820C-46AE-AA67-B474DAAA9196}" type="datetimeFigureOut">
              <a:rPr lang="x-none" smtClean="0"/>
              <a:t>24.01.2022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A5234-73FE-48FD-AA9E-9D9CDE38071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14298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2020-820C-46AE-AA67-B474DAAA9196}" type="datetimeFigureOut">
              <a:rPr lang="x-none" smtClean="0"/>
              <a:t>24.01.2022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A5234-73FE-48FD-AA9E-9D9CDE38071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97024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2020-820C-46AE-AA67-B474DAAA9196}" type="datetimeFigureOut">
              <a:rPr lang="x-none" smtClean="0"/>
              <a:t>24.01.2022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A5234-73FE-48FD-AA9E-9D9CDE38071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74665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2020-820C-46AE-AA67-B474DAAA9196}" type="datetimeFigureOut">
              <a:rPr lang="x-none" smtClean="0"/>
              <a:t>24.01.2022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A5234-73FE-48FD-AA9E-9D9CDE38071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2740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2020-820C-46AE-AA67-B474DAAA9196}" type="datetimeFigureOut">
              <a:rPr lang="x-none" smtClean="0"/>
              <a:t>24.01.2022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A5234-73FE-48FD-AA9E-9D9CDE38071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6130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2020-820C-46AE-AA67-B474DAAA9196}" type="datetimeFigureOut">
              <a:rPr lang="x-none" smtClean="0"/>
              <a:t>24.01.2022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A5234-73FE-48FD-AA9E-9D9CDE380715}" type="slidenum">
              <a:rPr lang="x-none" smtClean="0"/>
              <a:t>‹#›</a:t>
            </a:fld>
            <a:endParaRPr lang="x-none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936889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2020-820C-46AE-AA67-B474DAAA9196}" type="datetimeFigureOut">
              <a:rPr lang="x-none" smtClean="0"/>
              <a:t>24.01.2022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A5234-73FE-48FD-AA9E-9D9CDE38071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984750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2020-820C-46AE-AA67-B474DAAA9196}" type="datetimeFigureOut">
              <a:rPr lang="x-none" smtClean="0"/>
              <a:t>24.01.2022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A5234-73FE-48FD-AA9E-9D9CDE380715}" type="slidenum">
              <a:rPr lang="x-none" smtClean="0"/>
              <a:t>‹#›</a:t>
            </a:fld>
            <a:endParaRPr lang="x-none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368838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2020-820C-46AE-AA67-B474DAAA9196}" type="datetimeFigureOut">
              <a:rPr lang="x-none" smtClean="0"/>
              <a:t>24.01.2022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A5234-73FE-48FD-AA9E-9D9CDE38071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788513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2020-820C-46AE-AA67-B474DAAA9196}" type="datetimeFigureOut">
              <a:rPr lang="x-none" smtClean="0"/>
              <a:t>24.01.2022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A5234-73FE-48FD-AA9E-9D9CDE38071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458899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2020-820C-46AE-AA67-B474DAAA9196}" type="datetimeFigureOut">
              <a:rPr lang="x-none" smtClean="0"/>
              <a:t>24.01.2022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A5234-73FE-48FD-AA9E-9D9CDE38071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72217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D1D2020-820C-46AE-AA67-B474DAAA9196}" type="datetimeFigureOut">
              <a:rPr lang="x-none" smtClean="0"/>
              <a:t>24.01.2022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96A5234-73FE-48FD-AA9E-9D9CDE38071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106682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37A103A-F681-4A3B-BF8E-5B091BB824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611" y="1548883"/>
            <a:ext cx="3872204" cy="530911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E510FD8-ED2E-464B-95C9-D432B8E5B1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>
                <a:solidFill>
                  <a:schemeClr val="bg1"/>
                </a:solidFill>
              </a:rPr>
              <a:t>Правила вживання</a:t>
            </a:r>
            <a:br>
              <a:rPr lang="uk-UA" b="1" i="1" dirty="0">
                <a:solidFill>
                  <a:schemeClr val="bg1"/>
                </a:solidFill>
              </a:rPr>
            </a:br>
            <a:r>
              <a:rPr lang="uk-UA" b="1" i="1" dirty="0">
                <a:solidFill>
                  <a:schemeClr val="bg1"/>
                </a:solidFill>
              </a:rPr>
              <a:t/>
            </a:r>
            <a:br>
              <a:rPr lang="uk-UA" b="1" i="1" dirty="0">
                <a:solidFill>
                  <a:schemeClr val="bg1"/>
                </a:solidFill>
              </a:rPr>
            </a:br>
            <a:r>
              <a:rPr lang="uk-UA" b="1" i="1" dirty="0">
                <a:solidFill>
                  <a:schemeClr val="bg1"/>
                </a:solidFill>
              </a:rPr>
              <a:t> сполучень йо, </a:t>
            </a:r>
            <a:r>
              <a:rPr lang="uk-UA" b="1" i="1" dirty="0" err="1">
                <a:solidFill>
                  <a:schemeClr val="bg1"/>
                </a:solidFill>
              </a:rPr>
              <a:t>ьо</a:t>
            </a:r>
            <a:r>
              <a:rPr lang="uk-UA" b="1" i="1" dirty="0">
                <a:solidFill>
                  <a:schemeClr val="bg1"/>
                </a:solidFill>
              </a:rPr>
              <a:t>.</a:t>
            </a:r>
            <a:br>
              <a:rPr lang="uk-UA" b="1" i="1" dirty="0">
                <a:solidFill>
                  <a:schemeClr val="bg1"/>
                </a:solidFill>
              </a:rPr>
            </a:br>
            <a:r>
              <a:rPr lang="x-none" b="1" i="1" dirty="0">
                <a:solidFill>
                  <a:schemeClr val="bg1"/>
                </a:solidFill>
              </a:rPr>
              <a:t/>
            </a:r>
            <a:br>
              <a:rPr lang="x-none" b="1" i="1" dirty="0">
                <a:solidFill>
                  <a:schemeClr val="bg1"/>
                </a:solidFill>
              </a:rPr>
            </a:br>
            <a:endParaRPr lang="x-none" dirty="0"/>
          </a:p>
        </p:txBody>
      </p:sp>
      <p:pic>
        <p:nvPicPr>
          <p:cNvPr id="4098" name="Picture 2" descr="Сполучення букв йо, ь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668" y="0"/>
            <a:ext cx="122766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253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70F5685-B41D-4F1C-864E-12C914419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8016" y="5197151"/>
            <a:ext cx="130596" cy="797248"/>
          </a:xfrm>
        </p:spPr>
        <p:txBody>
          <a:bodyPr/>
          <a:lstStyle/>
          <a:p>
            <a:endParaRPr lang="x-non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9634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610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резентація &amp;quot;Сполучення ьо, йо&amp;quot; | Презентація. Українська мов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267" y="-141288"/>
            <a:ext cx="1236133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506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Гра «Ремонт слів» Л..тчик, л..дяний, під..м, трет..го, бо..вий, пол..вий, зна..мий, бад..рий, міль..н, ма..р, медаль..н, буль..н, павіль..н, Вороб.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68"/>
            <a:ext cx="12192000" cy="6420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7400" y="482433"/>
            <a:ext cx="8602134" cy="110799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uk-UA" sz="6600" dirty="0" smtClean="0">
                <a:solidFill>
                  <a:schemeClr val="bg1"/>
                </a:solidFill>
              </a:rPr>
              <a:t>ДОМАШНЯ РОБОТА</a:t>
            </a:r>
          </a:p>
        </p:txBody>
      </p:sp>
    </p:spTree>
    <p:extLst>
      <p:ext uri="{BB962C8B-B14F-4D97-AF65-F5344CB8AC3E}">
        <p14:creationId xmlns:p14="http://schemas.microsoft.com/office/powerpoint/2010/main" val="1475313072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26</TotalTime>
  <Words>4</Words>
  <Application>Microsoft Office PowerPoint</Application>
  <PresentationFormat>Произвольный</PresentationFormat>
  <Paragraphs>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Сектор</vt:lpstr>
      <vt:lpstr>Правила вживання   сполучень йо, ьо. 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вживання   сполучень йо, ьо </dc:title>
  <dc:creator>comfy190920202@gmail.com</dc:creator>
  <cp:lastModifiedBy>TPCUSer</cp:lastModifiedBy>
  <cp:revision>6</cp:revision>
  <dcterms:created xsi:type="dcterms:W3CDTF">2021-01-23T14:25:25Z</dcterms:created>
  <dcterms:modified xsi:type="dcterms:W3CDTF">2022-01-24T12:02:10Z</dcterms:modified>
</cp:coreProperties>
</file>