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1" clrIdx="0">
    <p:extLst>
      <p:ext uri="{19B8F6BF-5375-455C-9EA6-DF929625EA0E}">
        <p15:presenceInfo xmlns:p15="http://schemas.microsoft.com/office/powerpoint/2012/main" userId="Пользователь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1-22T17:48:01.528" idx="1">
    <p:pos x="7680" y="-3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8D14-1302-4E79-BC5F-FAD61E096558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3DC07-CFCA-4A9B-90C5-995623D196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5050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8D14-1302-4E79-BC5F-FAD61E096558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3DC07-CFCA-4A9B-90C5-995623D196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3060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8D14-1302-4E79-BC5F-FAD61E096558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3DC07-CFCA-4A9B-90C5-995623D196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062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8D14-1302-4E79-BC5F-FAD61E096558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3DC07-CFCA-4A9B-90C5-995623D196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0001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8D14-1302-4E79-BC5F-FAD61E096558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3DC07-CFCA-4A9B-90C5-995623D196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7064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8D14-1302-4E79-BC5F-FAD61E096558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3DC07-CFCA-4A9B-90C5-995623D196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5259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8D14-1302-4E79-BC5F-FAD61E096558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3DC07-CFCA-4A9B-90C5-995623D196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3750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8D14-1302-4E79-BC5F-FAD61E096558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3DC07-CFCA-4A9B-90C5-995623D196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2220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8D14-1302-4E79-BC5F-FAD61E096558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3DC07-CFCA-4A9B-90C5-995623D196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308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8D14-1302-4E79-BC5F-FAD61E096558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3DC07-CFCA-4A9B-90C5-995623D196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0663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18D14-1302-4E79-BC5F-FAD61E096558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3DC07-CFCA-4A9B-90C5-995623D196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3932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18D14-1302-4E79-BC5F-FAD61E096558}" type="datetimeFigureOut">
              <a:rPr lang="uk-UA" smtClean="0"/>
              <a:t>22.01.2022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3DC07-CFCA-4A9B-90C5-995623D196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6566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9280" y="608965"/>
            <a:ext cx="8900160" cy="5273675"/>
          </a:xfr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Правопис суфіксів дієприкметників.</a:t>
            </a:r>
            <a:r>
              <a:rPr lang="uk-UA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-Н-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дієприкметниках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–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прикметниках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дієприкметникового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780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45161"/>
            <a:ext cx="12451080" cy="83214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0"/>
            <a:ext cx="10850880" cy="64490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94660" y="135949"/>
            <a:ext cx="598932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І. Опрацювання теоретичного матеріалу</a:t>
            </a:r>
          </a:p>
          <a:p>
            <a:pPr algn="ctr"/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593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492379"/>
            <a:ext cx="12192001" cy="799554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38" y="1706880"/>
            <a:ext cx="11856721" cy="3489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4599" y="1183660"/>
            <a:ext cx="682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Поясніть написання дієприкметників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7040" y="167640"/>
            <a:ext cx="53644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ІІ. Виконання вправ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67638" y="1706880"/>
            <a:ext cx="685802" cy="71627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1</a:t>
            </a:r>
            <a:r>
              <a:rPr lang="uk-UA" sz="2000" dirty="0" smtClean="0">
                <a:solidFill>
                  <a:schemeClr val="tx1"/>
                </a:solidFill>
              </a:rPr>
              <a:t>1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762375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492379"/>
            <a:ext cx="12192001" cy="7995540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987040" y="167640"/>
            <a:ext cx="53644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ІІ. Виконання вправ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21920" y="1706880"/>
            <a:ext cx="868680" cy="71627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1</a:t>
            </a:r>
            <a:r>
              <a:rPr lang="uk-UA" sz="2000" dirty="0" smtClean="0">
                <a:solidFill>
                  <a:schemeClr val="tx1"/>
                </a:solidFill>
              </a:rPr>
              <a:t>2.</a:t>
            </a:r>
            <a:endParaRPr lang="uk-UA" sz="2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521" y="1867095"/>
            <a:ext cx="10126336" cy="413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941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7995540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093719" y="106116"/>
            <a:ext cx="47548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ІІІ. Домашнє завдання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690891"/>
            <a:ext cx="7909560" cy="719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436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27</Words>
  <Application>Microsoft Office PowerPoint</Application>
  <PresentationFormat>Широкоэкранный</PresentationFormat>
  <Paragraphs>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Правопис суфіксів дієприкметників. -Н- у дієприкметниках та –нн- у прикметниках дієприкметникового походження.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Правопис суфіксів дієприкметників. -Н- у дієприкметниках та –нн- у прикметниках дієприкметникового походження.</dc:title>
  <dc:creator>Пользователь Windows</dc:creator>
  <cp:lastModifiedBy>Пользователь Windows</cp:lastModifiedBy>
  <cp:revision>5</cp:revision>
  <dcterms:created xsi:type="dcterms:W3CDTF">2022-01-22T15:26:40Z</dcterms:created>
  <dcterms:modified xsi:type="dcterms:W3CDTF">2022-01-22T15:53:14Z</dcterms:modified>
</cp:coreProperties>
</file>