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9"/>
  </p:notesMasterIdLst>
  <p:sldIdLst>
    <p:sldId id="256" r:id="rId2"/>
    <p:sldId id="268" r:id="rId3"/>
    <p:sldId id="258" r:id="rId4"/>
    <p:sldId id="259" r:id="rId5"/>
    <p:sldId id="269" r:id="rId6"/>
    <p:sldId id="27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ітлий стиль 2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A8D2-3219-464B-8B8F-DC8CF0D01A0C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A0341-4B03-475A-B19C-FEDBB2C948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0831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481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37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24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88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26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717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751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25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657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85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963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8329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963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556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542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136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360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71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C60A0-4A84-4E28-8E67-C9771C71A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48" y="227429"/>
            <a:ext cx="6517482" cy="2509213"/>
          </a:xfrm>
        </p:spPr>
        <p:txBody>
          <a:bodyPr/>
          <a:lstStyle/>
          <a:p>
            <a:r>
              <a:rPr lang="uk-UA" b="1" dirty="0"/>
              <a:t>Правопис </a:t>
            </a:r>
            <a:r>
              <a:rPr lang="uk-UA" b="1" i="1" u="sng" dirty="0"/>
              <a:t>не</a:t>
            </a:r>
            <a:r>
              <a:rPr lang="uk-UA" b="1" dirty="0"/>
              <a:t> з дієприкметниками </a:t>
            </a:r>
            <a:endParaRPr lang="uk-UA" dirty="0"/>
          </a:p>
        </p:txBody>
      </p:sp>
      <p:sp>
        <p:nvSpPr>
          <p:cNvPr id="6" name="Місце для вмісту 2">
            <a:extLst>
              <a:ext uri="{FF2B5EF4-FFF2-40B4-BE49-F238E27FC236}">
                <a16:creationId xmlns:a16="http://schemas.microsoft.com/office/drawing/2014/main" id="{1397D77E-477A-49DB-94AE-1490B51D73D4}"/>
              </a:ext>
            </a:extLst>
          </p:cNvPr>
          <p:cNvSpPr txBox="1">
            <a:spLocks/>
          </p:cNvSpPr>
          <p:nvPr/>
        </p:nvSpPr>
        <p:spPr>
          <a:xfrm>
            <a:off x="1443841" y="4484845"/>
            <a:ext cx="8022471" cy="13499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i="1" dirty="0"/>
              <a:t> </a:t>
            </a:r>
            <a:endParaRPr lang="uk-UA" sz="2800" b="1" dirty="0"/>
          </a:p>
        </p:txBody>
      </p:sp>
      <p:pic>
        <p:nvPicPr>
          <p:cNvPr id="7" name="Рисунок 6" descr="D:\Ірина\Мистецтво\Сніжинки\getImage (5).jpg">
            <a:extLst>
              <a:ext uri="{FF2B5EF4-FFF2-40B4-BE49-F238E27FC236}">
                <a16:creationId xmlns:a16="http://schemas.microsoft.com/office/drawing/2014/main" id="{3DB3E688-92C0-4BEC-872E-E8B3820A854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5" t="3000" r="9188" b="62500"/>
          <a:stretch/>
        </p:blipFill>
        <p:spPr bwMode="auto">
          <a:xfrm>
            <a:off x="395536" y="5229200"/>
            <a:ext cx="1008112" cy="10469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D:\Ірина\Мистецтво\Сніжинки\getImage (5).jpg">
            <a:extLst>
              <a:ext uri="{FF2B5EF4-FFF2-40B4-BE49-F238E27FC236}">
                <a16:creationId xmlns:a16="http://schemas.microsoft.com/office/drawing/2014/main" id="{17EE1B89-9A74-4D68-BBC9-E950473556C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5" t="3000" r="9188" b="62500"/>
          <a:stretch/>
        </p:blipFill>
        <p:spPr bwMode="auto">
          <a:xfrm>
            <a:off x="7596336" y="275955"/>
            <a:ext cx="992491" cy="11521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2294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BE2EC1-86D7-4921-8701-A0D20C14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u="sng" dirty="0"/>
              <a:t>Проблемне запитання: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A931CF3-91DC-41DA-B8A1-209B735C763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uk-UA" sz="2800" b="1" dirty="0"/>
              <a:t>– Чому так ? – </a:t>
            </a:r>
            <a:r>
              <a:rPr lang="uk-UA" sz="2800" b="1" i="1" dirty="0"/>
              <a:t>не покриті снігом поля; </a:t>
            </a:r>
            <a:r>
              <a:rPr lang="uk-UA" sz="2800" i="1" dirty="0"/>
              <a:t> </a:t>
            </a:r>
            <a:r>
              <a:rPr lang="uk-UA" sz="2800" b="1" i="1" dirty="0"/>
              <a:t>непокриті поля?</a:t>
            </a:r>
            <a:endParaRPr lang="uk-UA" sz="2800" dirty="0"/>
          </a:p>
          <a:p>
            <a:r>
              <a:rPr lang="uk-UA" sz="2800" dirty="0"/>
              <a:t>Чому в одних випадках </a:t>
            </a:r>
            <a:r>
              <a:rPr lang="uk-UA" sz="2800" i="1" u="sng" dirty="0"/>
              <a:t>не</a:t>
            </a:r>
            <a:r>
              <a:rPr lang="uk-UA" sz="2800" u="sng" dirty="0"/>
              <a:t> з дієприкметниками</a:t>
            </a:r>
            <a:r>
              <a:rPr lang="uk-UA" sz="2800" dirty="0"/>
              <a:t> пишеться разом, а в інших окремо? </a:t>
            </a:r>
          </a:p>
          <a:p>
            <a:endParaRPr lang="uk-UA" sz="2800" dirty="0"/>
          </a:p>
        </p:txBody>
      </p:sp>
      <p:pic>
        <p:nvPicPr>
          <p:cNvPr id="4" name="Рисунок 3" descr="D:\Ірина\Мистецтво\Сніжинки\getImage (5).jpg">
            <a:extLst>
              <a:ext uri="{FF2B5EF4-FFF2-40B4-BE49-F238E27FC236}">
                <a16:creationId xmlns:a16="http://schemas.microsoft.com/office/drawing/2014/main" id="{548958E7-759E-4D1F-B095-B04EF2FCA8F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5" t="3000" r="9188" b="62500"/>
          <a:stretch/>
        </p:blipFill>
        <p:spPr bwMode="auto">
          <a:xfrm>
            <a:off x="395536" y="1277696"/>
            <a:ext cx="1140082" cy="10893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252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DBF482-F722-4D12-A42C-833367DE5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BE759F5-3190-4740-85AA-BC390E8CA6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" name="Рисунок 5" descr="D:\І. К. 2019-2020 н.р\Від.ур.Не з дієприкм. 7 кл\Не з дієприкм..png">
            <a:extLst>
              <a:ext uri="{FF2B5EF4-FFF2-40B4-BE49-F238E27FC236}">
                <a16:creationId xmlns:a16="http://schemas.microsoft.com/office/drawing/2014/main" id="{C30F8660-DA21-4075-82BA-C8BC2C8FF60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6"/>
          <a:stretch/>
        </p:blipFill>
        <p:spPr bwMode="auto">
          <a:xfrm>
            <a:off x="0" y="116632"/>
            <a:ext cx="9252520" cy="65527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1973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473B4-14CB-4328-8408-7CF7CAA1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uk-UA" b="1" dirty="0"/>
              <a:t>Лінгвістичне дослідження</a:t>
            </a:r>
            <a:br>
              <a:rPr lang="uk-UA" b="1" dirty="0"/>
            </a:br>
            <a:r>
              <a:rPr lang="uk-UA" b="1" dirty="0"/>
              <a:t> </a:t>
            </a:r>
            <a:r>
              <a:rPr lang="uk-UA" sz="2700" b="1" dirty="0"/>
              <a:t>пояснити правопис дієприкметників з </a:t>
            </a:r>
            <a:r>
              <a:rPr lang="uk-UA" sz="2700" b="1" i="1" u="sng" dirty="0"/>
              <a:t>не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007B584-5EBB-40D4-97EE-DAF648B75D6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D:\І. К. 2019-2020 н.р\Від.ур.Не з дієприкм. 7 кл\приклади речень до правила.png">
            <a:extLst>
              <a:ext uri="{FF2B5EF4-FFF2-40B4-BE49-F238E27FC236}">
                <a16:creationId xmlns:a16="http://schemas.microsoft.com/office/drawing/2014/main" id="{B6623EEB-2700-4FC4-87EE-69A41EB18E4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44" y="2492896"/>
            <a:ext cx="9144000" cy="3992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6669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0DA15-3CF7-40E2-8A0A-4B022C3D4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Вправа №1</a:t>
            </a:r>
            <a:br>
              <a:rPr lang="uk-UA" sz="2800" dirty="0" smtClean="0"/>
            </a:br>
            <a:r>
              <a:rPr lang="uk-UA" sz="2800" dirty="0" err="1" smtClean="0"/>
              <a:t>спишіть</a:t>
            </a:r>
            <a:r>
              <a:rPr lang="uk-UA" sz="2800" dirty="0" smtClean="0"/>
              <a:t> дієприкметники з не разом або окремо</a:t>
            </a:r>
            <a:endParaRPr lang="uk-UA" sz="28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D152DAF-E0D8-4CED-A475-D0FB044E892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D:\І. К. 2019-2020 н.р\Від.ур.Не з дієприкм. 7 кл\робота в групах.png">
            <a:extLst>
              <a:ext uri="{FF2B5EF4-FFF2-40B4-BE49-F238E27FC236}">
                <a16:creationId xmlns:a16="http://schemas.microsoft.com/office/drawing/2014/main" id="{BB6851DE-4D3B-47C0-85FA-40AC797C2F3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91"/>
          <a:stretch/>
        </p:blipFill>
        <p:spPr bwMode="auto">
          <a:xfrm>
            <a:off x="0" y="2059810"/>
            <a:ext cx="8458200" cy="29533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92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7C7948-55A5-4429-A393-9688112B7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136677"/>
            <a:ext cx="7773338" cy="876097"/>
          </a:xfrm>
        </p:spPr>
        <p:txBody>
          <a:bodyPr/>
          <a:lstStyle/>
          <a:p>
            <a:r>
              <a:rPr lang="uk-UA" b="1" dirty="0"/>
              <a:t>Перевірте!</a:t>
            </a:r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BF85B11E-9F76-4DA1-A765-727EF56E939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94830569"/>
              </p:ext>
            </p:extLst>
          </p:nvPr>
        </p:nvGraphicFramePr>
        <p:xfrm>
          <a:off x="179512" y="1013445"/>
          <a:ext cx="8784976" cy="586336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4394067">
                  <a:extLst>
                    <a:ext uri="{9D8B030D-6E8A-4147-A177-3AD203B41FA5}">
                      <a16:colId xmlns:a16="http://schemas.microsoft.com/office/drawing/2014/main" val="637332178"/>
                    </a:ext>
                  </a:extLst>
                </a:gridCol>
                <a:gridCol w="4390909">
                  <a:extLst>
                    <a:ext uri="{9D8B030D-6E8A-4147-A177-3AD203B41FA5}">
                      <a16:colId xmlns:a16="http://schemas.microsoft.com/office/drawing/2014/main" val="3580888063"/>
                    </a:ext>
                  </a:extLst>
                </a:gridCol>
              </a:tblGrid>
              <a:tr h="637628">
                <a:tc>
                  <a:txBody>
                    <a:bodyPr/>
                    <a:lstStyle/>
                    <a:p>
                      <a:pPr marL="114300" marR="114300" indent="17780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uk-UA" sz="2800" dirty="0">
                        <a:effectLst/>
                      </a:endParaRPr>
                    </a:p>
                    <a:p>
                      <a:pPr marL="114300" marR="114300" indent="17780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      Окремо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 </a:t>
                      </a:r>
                      <a:endParaRPr lang="uk-UA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effectLst/>
                        </a:rPr>
                        <a:t>Разом </a:t>
                      </a:r>
                      <a:endParaRPr lang="uk-UA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1741499"/>
                  </a:ext>
                </a:extLst>
              </a:tr>
              <a:tr h="50678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Не засаджені помідорами грядки; не висушене заздалегідь насіння; груші ще не зірвані; не сказані на прощання слова; ніким не читані вірші; незакінчений портрет; кофта не шита, а в’язана; не підписана вчора заява; не полита досі розсада.</a:t>
                      </a:r>
                      <a:endParaRPr lang="uk-UA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незавершена робота; недоплетений рогозяний кошик; недоспівані пісні; несказані слова; нездійснені мрії; невикопана картопля; невідпрацьований механізм; незакінчена фраза.</a:t>
                      </a:r>
                      <a:endParaRPr lang="uk-UA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552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063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300F45F-3ED0-4832-9452-7723BF2A1E76}"/>
              </a:ext>
            </a:extLst>
          </p:cNvPr>
          <p:cNvSpPr/>
          <p:nvPr/>
        </p:nvSpPr>
        <p:spPr>
          <a:xfrm>
            <a:off x="1259632" y="692696"/>
            <a:ext cx="6318448" cy="1976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36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Домашнє завдання </a:t>
            </a:r>
            <a:endParaRPr lang="uk-UA" sz="36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uk-UA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Опрацювати параграф </a:t>
            </a:r>
            <a:r>
              <a:rPr lang="uk-UA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с.145</a:t>
            </a:r>
            <a:endParaRPr lang="uk-UA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uk-UA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Виконати </a:t>
            </a:r>
            <a:r>
              <a:rPr lang="uk-UA" sz="2800" b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впр</a:t>
            </a:r>
            <a:r>
              <a:rPr lang="uk-UA" sz="2800" b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аву 305 с.147</a:t>
            </a:r>
            <a:endParaRPr lang="uk-UA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92A57B-CCC7-40C3-9E90-A53A6A1C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17928" y1="6250" x2="17928" y2="6250"/>
                        <a14:backgroundMark x1="82470" y1="2778" x2="82470" y2="2778"/>
                        <a14:backgroundMark x1="96016" y1="51736" x2="96016" y2="51736"/>
                        <a14:backgroundMark x1="65737" y1="94097" x2="65737" y2="94097"/>
                        <a14:backgroundMark x1="30279" y1="92708" x2="30279" y2="92708"/>
                        <a14:backgroundMark x1="6375" y1="82292" x2="6375" y2="82292"/>
                        <a14:backgroundMark x1="5578" y1="42014" x2="5578" y2="42014"/>
                        <a14:backgroundMark x1="5578" y1="55208" x2="5578" y2="552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640537"/>
            <a:ext cx="3456384" cy="396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79838"/>
      </p:ext>
    </p:extLst>
  </p:cSld>
  <p:clrMapOvr>
    <a:masterClrMapping/>
  </p:clrMapOvr>
</p:sld>
</file>

<file path=ppt/theme/theme1.xml><?xml version="1.0" encoding="utf-8"?>
<a:theme xmlns:a="http://schemas.openxmlformats.org/drawingml/2006/main" name="Краплинка">
  <a:themeElements>
    <a:clrScheme name="Краплинка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раплинка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раплинка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Краплинка</Template>
  <TotalTime>349</TotalTime>
  <Words>128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Tw Cen MT</vt:lpstr>
      <vt:lpstr>Краплинка</vt:lpstr>
      <vt:lpstr>Правопис не з дієприкметниками </vt:lpstr>
      <vt:lpstr>Проблемне запитання:  </vt:lpstr>
      <vt:lpstr>Презентация PowerPoint</vt:lpstr>
      <vt:lpstr>Лінгвістичне дослідження  пояснити правопис дієприкметників з не  </vt:lpstr>
      <vt:lpstr>Вправа №1 спишіть дієприкметники з не разом або окремо</vt:lpstr>
      <vt:lpstr>Перевірте!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 не з дієприкметниками </dc:title>
  <dc:creator>admin</dc:creator>
  <cp:lastModifiedBy>Пользователь Windows</cp:lastModifiedBy>
  <cp:revision>13</cp:revision>
  <dcterms:created xsi:type="dcterms:W3CDTF">2019-12-16T23:07:44Z</dcterms:created>
  <dcterms:modified xsi:type="dcterms:W3CDTF">2022-01-22T17:03:50Z</dcterms:modified>
</cp:coreProperties>
</file>