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8"/>
  </p:notesMasterIdLst>
  <p:sldIdLst>
    <p:sldId id="286" r:id="rId2"/>
    <p:sldId id="290" r:id="rId3"/>
    <p:sldId id="258" r:id="rId4"/>
    <p:sldId id="284" r:id="rId5"/>
    <p:sldId id="288" r:id="rId6"/>
    <p:sldId id="287" r:id="rId7"/>
    <p:sldId id="261" r:id="rId8"/>
    <p:sldId id="263" r:id="rId9"/>
    <p:sldId id="267" r:id="rId10"/>
    <p:sldId id="269" r:id="rId11"/>
    <p:sldId id="275" r:id="rId12"/>
    <p:sldId id="276" r:id="rId13"/>
    <p:sldId id="289" r:id="rId14"/>
    <p:sldId id="278" r:id="rId15"/>
    <p:sldId id="279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65" autoAdjust="0"/>
  </p:normalViewPr>
  <p:slideViewPr>
    <p:cSldViewPr>
      <p:cViewPr>
        <p:scale>
          <a:sx n="85" d="100"/>
          <a:sy n="85" d="100"/>
        </p:scale>
        <p:origin x="-1378" y="-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BD11D-3123-4B79-92D2-2CB5580AC2F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3214E-1AE3-41B6-95AC-6E4E1EE5711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uk-UA" sz="20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Переважне вживання неповних речень, адже більшість інформації відома учасникам розмови з попередніх реплік, обставин розмови та позамовної ситуації.</a:t>
          </a:r>
          <a:endParaRPr lang="ru-RU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D43E735-62DC-4A39-8522-CD5FDCA13B5C}" type="parTrans" cxnId="{BD8B597B-F6E6-4DED-B561-FE820A6C106A}">
      <dgm:prSet/>
      <dgm:spPr/>
      <dgm:t>
        <a:bodyPr/>
        <a:lstStyle/>
        <a:p>
          <a:endParaRPr lang="ru-RU"/>
        </a:p>
      </dgm:t>
    </dgm:pt>
    <dgm:pt modelId="{D4253550-E07E-4148-9649-77197DC0522D}" type="sibTrans" cxnId="{BD8B597B-F6E6-4DED-B561-FE820A6C106A}">
      <dgm:prSet/>
      <dgm:spPr/>
      <dgm:t>
        <a:bodyPr/>
        <a:lstStyle/>
        <a:p>
          <a:endParaRPr lang="ru-RU"/>
        </a:p>
      </dgm:t>
    </dgm:pt>
    <dgm:pt modelId="{F941DEFB-345A-488F-9FF8-9D5456D9C7F3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uk-UA" sz="20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Відбувається обмін інформацією між двома учасниками розмови. </a:t>
          </a:r>
          <a:r>
            <a:rPr lang="ru-RU" sz="2000" b="1" dirty="0" smtClean="0"/>
            <a:t>В </a:t>
          </a:r>
          <a:r>
            <a:rPr lang="ru-RU" sz="2000" b="1" dirty="0" err="1" smtClean="0"/>
            <a:t>основі</a:t>
          </a:r>
          <a:r>
            <a:rPr lang="ru-RU" sz="2000" b="1" dirty="0" smtClean="0"/>
            <a:t> </a:t>
          </a:r>
          <a:r>
            <a:rPr lang="ru-RU" sz="2000" b="1" dirty="0" err="1" smtClean="0"/>
            <a:t>діалогу</a:t>
          </a:r>
          <a:r>
            <a:rPr lang="ru-RU" sz="2000" b="1" dirty="0" smtClean="0"/>
            <a:t> </a:t>
          </a:r>
          <a:r>
            <a:rPr lang="ru-RU" sz="2000" b="1" dirty="0" err="1" smtClean="0"/>
            <a:t>лежить</a:t>
          </a:r>
          <a:r>
            <a:rPr lang="ru-RU" sz="2000" b="1" dirty="0" smtClean="0"/>
            <a:t> </a:t>
          </a:r>
          <a:r>
            <a:rPr lang="ru-RU" sz="2000" b="1" dirty="0" err="1" smtClean="0"/>
            <a:t>діалогічна</a:t>
          </a:r>
          <a:r>
            <a:rPr lang="ru-RU" sz="2000" b="1" dirty="0" smtClean="0"/>
            <a:t> </a:t>
          </a:r>
          <a:r>
            <a:rPr lang="ru-RU" sz="2000" b="1" dirty="0" err="1" smtClean="0"/>
            <a:t>єдність</a:t>
          </a:r>
          <a:r>
            <a:rPr lang="ru-RU" sz="2000" b="1" dirty="0" smtClean="0"/>
            <a:t>: </a:t>
          </a:r>
          <a:r>
            <a:rPr lang="ru-RU" sz="2000" b="1" dirty="0" err="1" smtClean="0"/>
            <a:t>вираження</a:t>
          </a:r>
          <a:r>
            <a:rPr lang="ru-RU" sz="2000" b="1" dirty="0" smtClean="0"/>
            <a:t> думок та </a:t>
          </a:r>
          <a:r>
            <a:rPr lang="ru-RU" sz="2000" b="1" dirty="0" err="1" smtClean="0"/>
            <a:t>їх</a:t>
          </a:r>
          <a:r>
            <a:rPr lang="ru-RU" sz="2000" b="1" dirty="0" smtClean="0"/>
            <a:t> </a:t>
          </a:r>
          <a:r>
            <a:rPr lang="ru-RU" sz="2000" b="1" dirty="0" err="1" smtClean="0"/>
            <a:t>сприйняття</a:t>
          </a:r>
          <a:r>
            <a:rPr lang="ru-RU" sz="2000" b="1" dirty="0" smtClean="0"/>
            <a:t>. </a:t>
          </a:r>
          <a:endParaRPr lang="ru-RU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41FDD9D-0C96-4C9F-9C65-C214257B5FAB}" type="parTrans" cxnId="{AA255733-B536-4544-B03E-4500BD5BF5F1}">
      <dgm:prSet/>
      <dgm:spPr/>
      <dgm:t>
        <a:bodyPr/>
        <a:lstStyle/>
        <a:p>
          <a:endParaRPr lang="ru-RU"/>
        </a:p>
      </dgm:t>
    </dgm:pt>
    <dgm:pt modelId="{776B8859-8251-4F7A-845B-80DB36D6A527}" type="sibTrans" cxnId="{AA255733-B536-4544-B03E-4500BD5BF5F1}">
      <dgm:prSet/>
      <dgm:spPr/>
      <dgm:t>
        <a:bodyPr/>
        <a:lstStyle/>
        <a:p>
          <a:endParaRPr lang="ru-RU"/>
        </a:p>
      </dgm:t>
    </dgm:pt>
    <dgm:pt modelId="{24CAC5E7-EA22-4753-80FD-CBC418EC3F5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uk-UA" sz="20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На письмі кожна репліка пишеться з нового рядка, з великої літери, перед нею ставиться тире.</a:t>
          </a:r>
          <a:endParaRPr lang="ru-RU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7319F86-B860-479B-8598-B6F8E8213716}" type="parTrans" cxnId="{02D54B28-E7A4-4F25-B6FB-55E7E7C0674B}">
      <dgm:prSet/>
      <dgm:spPr/>
      <dgm:t>
        <a:bodyPr/>
        <a:lstStyle/>
        <a:p>
          <a:endParaRPr lang="ru-RU"/>
        </a:p>
      </dgm:t>
    </dgm:pt>
    <dgm:pt modelId="{51391BD6-4689-4954-B4B6-4FC4B32A0601}" type="sibTrans" cxnId="{02D54B28-E7A4-4F25-B6FB-55E7E7C0674B}">
      <dgm:prSet/>
      <dgm:spPr/>
      <dgm:t>
        <a:bodyPr/>
        <a:lstStyle/>
        <a:p>
          <a:endParaRPr lang="ru-RU"/>
        </a:p>
      </dgm:t>
    </dgm:pt>
    <dgm:pt modelId="{E48C7F93-F506-4CA8-967F-D4320AF9116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uk-UA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Кожне висловлювання учасника в діалозі називається реплікою. Учасники діалогу почергово обмінюються репліками у форматі </a:t>
          </a:r>
          <a:r>
            <a:rPr lang="uk-UA" sz="1800" b="1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запитання/відповідь, ствердження/заперечення, ствердження/уточнення.</a:t>
          </a:r>
          <a:endParaRPr lang="ru-RU" sz="1800" i="1" dirty="0"/>
        </a:p>
      </dgm:t>
    </dgm:pt>
    <dgm:pt modelId="{410102DE-73DB-425D-BFDB-8C88AFCCAF75}" type="parTrans" cxnId="{03F2AF03-F320-4052-92E8-DC74803BDE69}">
      <dgm:prSet/>
      <dgm:spPr/>
      <dgm:t>
        <a:bodyPr/>
        <a:lstStyle/>
        <a:p>
          <a:endParaRPr lang="ru-RU"/>
        </a:p>
      </dgm:t>
    </dgm:pt>
    <dgm:pt modelId="{8BD12FD5-E271-40AB-B924-3C039B41E05E}" type="sibTrans" cxnId="{03F2AF03-F320-4052-92E8-DC74803BDE69}">
      <dgm:prSet/>
      <dgm:spPr/>
      <dgm:t>
        <a:bodyPr/>
        <a:lstStyle/>
        <a:p>
          <a:endParaRPr lang="ru-RU"/>
        </a:p>
      </dgm:t>
    </dgm:pt>
    <dgm:pt modelId="{57F756B6-08D9-40C7-BA0F-9BCD0EF31346}" type="pres">
      <dgm:prSet presAssocID="{D66BD11D-3123-4B79-92D2-2CB5580AC2F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8E4C83-72C3-44C2-8E24-90A8F49CE6D9}" type="pres">
      <dgm:prSet presAssocID="{D66BD11D-3123-4B79-92D2-2CB5580AC2F3}" presName="dummyMaxCanvas" presStyleCnt="0">
        <dgm:presLayoutVars/>
      </dgm:prSet>
      <dgm:spPr/>
    </dgm:pt>
    <dgm:pt modelId="{C41F04F2-6251-4F6C-861D-DD22304462C8}" type="pres">
      <dgm:prSet presAssocID="{D66BD11D-3123-4B79-92D2-2CB5580AC2F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91EEE-829E-4353-8B43-BAB70B285FC9}" type="pres">
      <dgm:prSet presAssocID="{D66BD11D-3123-4B79-92D2-2CB5580AC2F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399D2-3433-4184-A6A9-0C101040EB9D}" type="pres">
      <dgm:prSet presAssocID="{D66BD11D-3123-4B79-92D2-2CB5580AC2F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AEC9D-E8DD-4D25-AE94-551AD9C4CEA9}" type="pres">
      <dgm:prSet presAssocID="{D66BD11D-3123-4B79-92D2-2CB5580AC2F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7478B-D018-4BFC-8294-E04B447BBBDC}" type="pres">
      <dgm:prSet presAssocID="{D66BD11D-3123-4B79-92D2-2CB5580AC2F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A3A42-ADA5-4EF9-92D5-69F68E4A00A3}" type="pres">
      <dgm:prSet presAssocID="{D66BD11D-3123-4B79-92D2-2CB5580AC2F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833E5-138C-430B-9FB0-3D7A0C028D51}" type="pres">
      <dgm:prSet presAssocID="{D66BD11D-3123-4B79-92D2-2CB5580AC2F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0E7F9-409B-4444-ABD7-E1BEA6E1F289}" type="pres">
      <dgm:prSet presAssocID="{D66BD11D-3123-4B79-92D2-2CB5580AC2F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0C06A-013C-44DC-8E2C-5E4099CFFEF8}" type="pres">
      <dgm:prSet presAssocID="{D66BD11D-3123-4B79-92D2-2CB5580AC2F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1051D-68CB-483E-B647-3C79476485FB}" type="pres">
      <dgm:prSet presAssocID="{D66BD11D-3123-4B79-92D2-2CB5580AC2F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27A39-8006-4C3F-BEC7-2B16CDBCE27E}" type="pres">
      <dgm:prSet presAssocID="{D66BD11D-3123-4B79-92D2-2CB5580AC2F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11F96E-4FEC-497B-82AC-4D07D1975921}" type="presOf" srcId="{E48C7F93-F506-4CA8-967F-D4320AF91161}" destId="{4FF0C06A-013C-44DC-8E2C-5E4099CFFEF8}" srcOrd="1" destOrd="0" presId="urn:microsoft.com/office/officeart/2005/8/layout/vProcess5"/>
    <dgm:cxn modelId="{FA13E0E1-58A6-4349-B382-C7B58F51B05E}" type="presOf" srcId="{F941DEFB-345A-488F-9FF8-9D5456D9C7F3}" destId="{17A0E7F9-409B-4444-ABD7-E1BEA6E1F289}" srcOrd="1" destOrd="0" presId="urn:microsoft.com/office/officeart/2005/8/layout/vProcess5"/>
    <dgm:cxn modelId="{DA908D4E-FCB7-49B9-A70F-BA02C4452F08}" type="presOf" srcId="{D66BD11D-3123-4B79-92D2-2CB5580AC2F3}" destId="{57F756B6-08D9-40C7-BA0F-9BCD0EF31346}" srcOrd="0" destOrd="0" presId="urn:microsoft.com/office/officeart/2005/8/layout/vProcess5"/>
    <dgm:cxn modelId="{E6688567-F709-4A8F-84DC-49E66E2E5F4A}" type="presOf" srcId="{E48C7F93-F506-4CA8-967F-D4320AF91161}" destId="{C1191EEE-829E-4353-8B43-BAB70B285FC9}" srcOrd="0" destOrd="0" presId="urn:microsoft.com/office/officeart/2005/8/layout/vProcess5"/>
    <dgm:cxn modelId="{2B53BC87-6D0B-4E1E-B8E8-4D3D05525E21}" type="presOf" srcId="{6293214E-1AE3-41B6-95AC-6E4E1EE5711E}" destId="{19527A39-8006-4C3F-BEC7-2B16CDBCE27E}" srcOrd="1" destOrd="0" presId="urn:microsoft.com/office/officeart/2005/8/layout/vProcess5"/>
    <dgm:cxn modelId="{0A7194BD-36BE-4DFA-9026-695524AE8366}" type="presOf" srcId="{776B8859-8251-4F7A-845B-80DB36D6A527}" destId="{BCC7478B-D018-4BFC-8294-E04B447BBBDC}" srcOrd="0" destOrd="0" presId="urn:microsoft.com/office/officeart/2005/8/layout/vProcess5"/>
    <dgm:cxn modelId="{A45FE542-187B-4D5C-BC54-A652E72DF624}" type="presOf" srcId="{8BD12FD5-E271-40AB-B924-3C039B41E05E}" destId="{634A3A42-ADA5-4EF9-92D5-69F68E4A00A3}" srcOrd="0" destOrd="0" presId="urn:microsoft.com/office/officeart/2005/8/layout/vProcess5"/>
    <dgm:cxn modelId="{BD8B597B-F6E6-4DED-B561-FE820A6C106A}" srcId="{D66BD11D-3123-4B79-92D2-2CB5580AC2F3}" destId="{6293214E-1AE3-41B6-95AC-6E4E1EE5711E}" srcOrd="3" destOrd="0" parTransId="{4D43E735-62DC-4A39-8522-CD5FDCA13B5C}" sibTransId="{D4253550-E07E-4148-9649-77197DC0522D}"/>
    <dgm:cxn modelId="{3655B0A4-C316-44E0-8CB2-F4C0C48B1D55}" type="presOf" srcId="{6293214E-1AE3-41B6-95AC-6E4E1EE5711E}" destId="{327AEC9D-E8DD-4D25-AE94-551AD9C4CEA9}" srcOrd="0" destOrd="0" presId="urn:microsoft.com/office/officeart/2005/8/layout/vProcess5"/>
    <dgm:cxn modelId="{43E254A7-7CDA-43E7-8AAE-BEFC83CB7F09}" type="presOf" srcId="{24CAC5E7-EA22-4753-80FD-CBC418EC3F56}" destId="{51E399D2-3433-4184-A6A9-0C101040EB9D}" srcOrd="0" destOrd="0" presId="urn:microsoft.com/office/officeart/2005/8/layout/vProcess5"/>
    <dgm:cxn modelId="{6D209C0F-B4F1-44E8-9E24-F960E69768C7}" type="presOf" srcId="{F941DEFB-345A-488F-9FF8-9D5456D9C7F3}" destId="{C41F04F2-6251-4F6C-861D-DD22304462C8}" srcOrd="0" destOrd="0" presId="urn:microsoft.com/office/officeart/2005/8/layout/vProcess5"/>
    <dgm:cxn modelId="{72982BFE-F961-4253-B0BA-7EF4ED20D5C0}" type="presOf" srcId="{51391BD6-4689-4954-B4B6-4FC4B32A0601}" destId="{208833E5-138C-430B-9FB0-3D7A0C028D51}" srcOrd="0" destOrd="0" presId="urn:microsoft.com/office/officeart/2005/8/layout/vProcess5"/>
    <dgm:cxn modelId="{02D54B28-E7A4-4F25-B6FB-55E7E7C0674B}" srcId="{D66BD11D-3123-4B79-92D2-2CB5580AC2F3}" destId="{24CAC5E7-EA22-4753-80FD-CBC418EC3F56}" srcOrd="2" destOrd="0" parTransId="{47319F86-B860-479B-8598-B6F8E8213716}" sibTransId="{51391BD6-4689-4954-B4B6-4FC4B32A0601}"/>
    <dgm:cxn modelId="{03F2AF03-F320-4052-92E8-DC74803BDE69}" srcId="{D66BD11D-3123-4B79-92D2-2CB5580AC2F3}" destId="{E48C7F93-F506-4CA8-967F-D4320AF91161}" srcOrd="1" destOrd="0" parTransId="{410102DE-73DB-425D-BFDB-8C88AFCCAF75}" sibTransId="{8BD12FD5-E271-40AB-B924-3C039B41E05E}"/>
    <dgm:cxn modelId="{5FFBD0A9-9427-4712-85B7-8EFDEF2F035B}" type="presOf" srcId="{24CAC5E7-EA22-4753-80FD-CBC418EC3F56}" destId="{C181051D-68CB-483E-B647-3C79476485FB}" srcOrd="1" destOrd="0" presId="urn:microsoft.com/office/officeart/2005/8/layout/vProcess5"/>
    <dgm:cxn modelId="{AA255733-B536-4544-B03E-4500BD5BF5F1}" srcId="{D66BD11D-3123-4B79-92D2-2CB5580AC2F3}" destId="{F941DEFB-345A-488F-9FF8-9D5456D9C7F3}" srcOrd="0" destOrd="0" parTransId="{C41FDD9D-0C96-4C9F-9C65-C214257B5FAB}" sibTransId="{776B8859-8251-4F7A-845B-80DB36D6A527}"/>
    <dgm:cxn modelId="{8B8D88E8-EEDE-400F-B532-16A174F66387}" type="presParOf" srcId="{57F756B6-08D9-40C7-BA0F-9BCD0EF31346}" destId="{008E4C83-72C3-44C2-8E24-90A8F49CE6D9}" srcOrd="0" destOrd="0" presId="urn:microsoft.com/office/officeart/2005/8/layout/vProcess5"/>
    <dgm:cxn modelId="{2526930D-CCB8-42C5-807B-48A02653766C}" type="presParOf" srcId="{57F756B6-08D9-40C7-BA0F-9BCD0EF31346}" destId="{C41F04F2-6251-4F6C-861D-DD22304462C8}" srcOrd="1" destOrd="0" presId="urn:microsoft.com/office/officeart/2005/8/layout/vProcess5"/>
    <dgm:cxn modelId="{74E58267-9420-4B7D-99BD-EDBCD03A9D41}" type="presParOf" srcId="{57F756B6-08D9-40C7-BA0F-9BCD0EF31346}" destId="{C1191EEE-829E-4353-8B43-BAB70B285FC9}" srcOrd="2" destOrd="0" presId="urn:microsoft.com/office/officeart/2005/8/layout/vProcess5"/>
    <dgm:cxn modelId="{05F1323B-C04B-4F28-98DD-1B7395A3CD4D}" type="presParOf" srcId="{57F756B6-08D9-40C7-BA0F-9BCD0EF31346}" destId="{51E399D2-3433-4184-A6A9-0C101040EB9D}" srcOrd="3" destOrd="0" presId="urn:microsoft.com/office/officeart/2005/8/layout/vProcess5"/>
    <dgm:cxn modelId="{B418F639-0711-49D2-B716-9E7D6B83FDD0}" type="presParOf" srcId="{57F756B6-08D9-40C7-BA0F-9BCD0EF31346}" destId="{327AEC9D-E8DD-4D25-AE94-551AD9C4CEA9}" srcOrd="4" destOrd="0" presId="urn:microsoft.com/office/officeart/2005/8/layout/vProcess5"/>
    <dgm:cxn modelId="{0BC9ED46-FBCD-469E-8D45-38AAA7622AAA}" type="presParOf" srcId="{57F756B6-08D9-40C7-BA0F-9BCD0EF31346}" destId="{BCC7478B-D018-4BFC-8294-E04B447BBBDC}" srcOrd="5" destOrd="0" presId="urn:microsoft.com/office/officeart/2005/8/layout/vProcess5"/>
    <dgm:cxn modelId="{FF270F7B-CB1B-4EAA-A850-45113DCE82E2}" type="presParOf" srcId="{57F756B6-08D9-40C7-BA0F-9BCD0EF31346}" destId="{634A3A42-ADA5-4EF9-92D5-69F68E4A00A3}" srcOrd="6" destOrd="0" presId="urn:microsoft.com/office/officeart/2005/8/layout/vProcess5"/>
    <dgm:cxn modelId="{ED6F010A-2D6C-43BC-BDB3-785ABBBB6548}" type="presParOf" srcId="{57F756B6-08D9-40C7-BA0F-9BCD0EF31346}" destId="{208833E5-138C-430B-9FB0-3D7A0C028D51}" srcOrd="7" destOrd="0" presId="urn:microsoft.com/office/officeart/2005/8/layout/vProcess5"/>
    <dgm:cxn modelId="{3262799E-BB52-4343-9790-4D4A43960C84}" type="presParOf" srcId="{57F756B6-08D9-40C7-BA0F-9BCD0EF31346}" destId="{17A0E7F9-409B-4444-ABD7-E1BEA6E1F289}" srcOrd="8" destOrd="0" presId="urn:microsoft.com/office/officeart/2005/8/layout/vProcess5"/>
    <dgm:cxn modelId="{D4F0024F-022E-4B92-8452-22D00EF8CC6C}" type="presParOf" srcId="{57F756B6-08D9-40C7-BA0F-9BCD0EF31346}" destId="{4FF0C06A-013C-44DC-8E2C-5E4099CFFEF8}" srcOrd="9" destOrd="0" presId="urn:microsoft.com/office/officeart/2005/8/layout/vProcess5"/>
    <dgm:cxn modelId="{B6D6A198-5221-4BC3-939B-B16021210FA9}" type="presParOf" srcId="{57F756B6-08D9-40C7-BA0F-9BCD0EF31346}" destId="{C181051D-68CB-483E-B647-3C79476485FB}" srcOrd="10" destOrd="0" presId="urn:microsoft.com/office/officeart/2005/8/layout/vProcess5"/>
    <dgm:cxn modelId="{3836BA6E-D076-45DD-9B31-4FB8998BE2CC}" type="presParOf" srcId="{57F756B6-08D9-40C7-BA0F-9BCD0EF31346}" destId="{19527A39-8006-4C3F-BEC7-2B16CDBCE27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ABD0DE-009C-476D-B416-419FDB6E7AA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A1D58C-DB16-408E-8B47-4BFD05D21AA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ВИДИ ДІАЛОГІВ</a:t>
          </a:r>
          <a:endParaRPr lang="ru-RU" dirty="0"/>
        </a:p>
      </dgm:t>
    </dgm:pt>
    <dgm:pt modelId="{BFA236A9-979F-4EAC-BD5D-2194DFD03A92}" type="parTrans" cxnId="{2DAC367E-2613-41E0-AEC6-3FF409708FA5}">
      <dgm:prSet/>
      <dgm:spPr/>
      <dgm:t>
        <a:bodyPr/>
        <a:lstStyle/>
        <a:p>
          <a:endParaRPr lang="ru-RU"/>
        </a:p>
      </dgm:t>
    </dgm:pt>
    <dgm:pt modelId="{BC73F510-99EA-4D88-92D8-FE43E04F7023}" type="sibTrans" cxnId="{2DAC367E-2613-41E0-AEC6-3FF409708FA5}">
      <dgm:prSet/>
      <dgm:spPr/>
      <dgm:t>
        <a:bodyPr/>
        <a:lstStyle/>
        <a:p>
          <a:endParaRPr lang="ru-RU"/>
        </a:p>
      </dgm:t>
    </dgm:pt>
    <dgm:pt modelId="{FC34F0E4-87F4-40D1-AAC9-CC2C7BA56576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b="1" i="1" dirty="0" smtClean="0"/>
            <a:t>Побутовий -</a:t>
          </a:r>
        </a:p>
        <a:p>
          <a:r>
            <a:rPr lang="uk-UA" sz="1600" b="1" dirty="0" smtClean="0"/>
            <a:t>у повсякденному спілкуванні, невимушеній обстановц</a:t>
          </a:r>
          <a:r>
            <a:rPr lang="uk-UA" sz="1500" dirty="0" smtClean="0"/>
            <a:t>і</a:t>
          </a:r>
          <a:endParaRPr lang="ru-RU" sz="1500" dirty="0"/>
        </a:p>
      </dgm:t>
    </dgm:pt>
    <dgm:pt modelId="{81A068E3-F73A-49B7-8811-958240E0CBFD}" type="parTrans" cxnId="{92300F8C-F0CE-444A-890C-CD0E81A19A0C}">
      <dgm:prSet/>
      <dgm:spPr/>
      <dgm:t>
        <a:bodyPr/>
        <a:lstStyle/>
        <a:p>
          <a:endParaRPr lang="ru-RU"/>
        </a:p>
      </dgm:t>
    </dgm:pt>
    <dgm:pt modelId="{0ADDA146-F9B2-46F5-9A10-D6B79996A389}" type="sibTrans" cxnId="{92300F8C-F0CE-444A-890C-CD0E81A19A0C}">
      <dgm:prSet/>
      <dgm:spPr/>
      <dgm:t>
        <a:bodyPr/>
        <a:lstStyle/>
        <a:p>
          <a:endParaRPr lang="ru-RU"/>
        </a:p>
      </dgm:t>
    </dgm:pt>
    <dgm:pt modelId="{18C45E51-573F-4EBD-A0C7-EBB84D89E166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b="1" i="1" dirty="0" smtClean="0"/>
            <a:t>Діловий –</a:t>
          </a:r>
        </a:p>
        <a:p>
          <a:r>
            <a:rPr lang="uk-UA" sz="1600" b="1" dirty="0" smtClean="0"/>
            <a:t>ділова розмова в офіційно-діловому стилі</a:t>
          </a:r>
          <a:endParaRPr lang="ru-RU" sz="1600" b="1" dirty="0"/>
        </a:p>
      </dgm:t>
    </dgm:pt>
    <dgm:pt modelId="{ABAC1580-649B-4DB6-B77E-C5AF7967216F}" type="parTrans" cxnId="{C79E808F-BED8-4710-BDCB-6BAED83127E7}">
      <dgm:prSet/>
      <dgm:spPr/>
      <dgm:t>
        <a:bodyPr/>
        <a:lstStyle/>
        <a:p>
          <a:endParaRPr lang="ru-RU"/>
        </a:p>
      </dgm:t>
    </dgm:pt>
    <dgm:pt modelId="{4DD17202-3BC8-4E8B-9C14-BEC0148F96B4}" type="sibTrans" cxnId="{C79E808F-BED8-4710-BDCB-6BAED83127E7}">
      <dgm:prSet/>
      <dgm:spPr/>
      <dgm:t>
        <a:bodyPr/>
        <a:lstStyle/>
        <a:p>
          <a:endParaRPr lang="ru-RU"/>
        </a:p>
      </dgm:t>
    </dgm:pt>
    <dgm:pt modelId="{B516F8B9-CFA3-4F3C-94DD-4D7CDF3D5891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b="1" i="1" dirty="0" smtClean="0"/>
            <a:t>Художній –</a:t>
          </a:r>
          <a:r>
            <a:rPr lang="uk-UA" sz="1600" b="1" dirty="0" smtClean="0"/>
            <a:t> </a:t>
          </a:r>
        </a:p>
        <a:p>
          <a:r>
            <a:rPr lang="uk-UA" sz="1600" b="1" dirty="0" smtClean="0"/>
            <a:t>у художніх творах між героями</a:t>
          </a:r>
          <a:endParaRPr lang="ru-RU" sz="1600" b="1" dirty="0"/>
        </a:p>
      </dgm:t>
    </dgm:pt>
    <dgm:pt modelId="{9E0734F1-8756-4C10-9A0B-4357BB6EF298}" type="parTrans" cxnId="{00CDE730-AD76-4F14-AA3B-9E9DADF6D9AC}">
      <dgm:prSet/>
      <dgm:spPr/>
      <dgm:t>
        <a:bodyPr/>
        <a:lstStyle/>
        <a:p>
          <a:endParaRPr lang="ru-RU"/>
        </a:p>
      </dgm:t>
    </dgm:pt>
    <dgm:pt modelId="{4504F60B-6446-43E5-9007-34C1229F4735}" type="sibTrans" cxnId="{00CDE730-AD76-4F14-AA3B-9E9DADF6D9AC}">
      <dgm:prSet/>
      <dgm:spPr/>
      <dgm:t>
        <a:bodyPr/>
        <a:lstStyle/>
        <a:p>
          <a:endParaRPr lang="ru-RU"/>
        </a:p>
      </dgm:t>
    </dgm:pt>
    <dgm:pt modelId="{7AADF1FE-97F0-41B8-B109-B25D2E43E3C0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b="1" i="1" dirty="0" smtClean="0"/>
            <a:t>Навчальний – </a:t>
          </a:r>
        </a:p>
        <a:p>
          <a:r>
            <a:rPr lang="uk-UA" sz="1600" b="1" dirty="0" smtClean="0"/>
            <a:t>спілкування між учителем і учнем або між учнями</a:t>
          </a:r>
          <a:endParaRPr lang="ru-RU" sz="1600" b="1" dirty="0"/>
        </a:p>
      </dgm:t>
    </dgm:pt>
    <dgm:pt modelId="{7AEFBC0D-7863-4741-B4AD-AE1D14CCA7B9}" type="parTrans" cxnId="{9AD4555A-5AB9-4750-9360-6C9A0BD3D3A2}">
      <dgm:prSet/>
      <dgm:spPr/>
      <dgm:t>
        <a:bodyPr/>
        <a:lstStyle/>
        <a:p>
          <a:endParaRPr lang="ru-RU"/>
        </a:p>
      </dgm:t>
    </dgm:pt>
    <dgm:pt modelId="{F336388C-E209-40DD-9755-5969E0DBDBDB}" type="sibTrans" cxnId="{9AD4555A-5AB9-4750-9360-6C9A0BD3D3A2}">
      <dgm:prSet/>
      <dgm:spPr/>
      <dgm:t>
        <a:bodyPr/>
        <a:lstStyle/>
        <a:p>
          <a:endParaRPr lang="ru-RU"/>
        </a:p>
      </dgm:t>
    </dgm:pt>
    <dgm:pt modelId="{01898293-F323-4979-8021-5394CE7F58B3}" type="pres">
      <dgm:prSet presAssocID="{79ABD0DE-009C-476D-B416-419FDB6E7AA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D13D16-5905-443F-8595-8346B0B121BE}" type="pres">
      <dgm:prSet presAssocID="{3DA1D58C-DB16-408E-8B47-4BFD05D21AA4}" presName="root1" presStyleCnt="0"/>
      <dgm:spPr/>
    </dgm:pt>
    <dgm:pt modelId="{BD1A7367-FA93-4C83-85C7-A47AC07CC2DD}" type="pres">
      <dgm:prSet presAssocID="{3DA1D58C-DB16-408E-8B47-4BFD05D21AA4}" presName="LevelOneTextNode" presStyleLbl="node0" presStyleIdx="0" presStyleCnt="1" custLinFactX="100000" custLinFactNeighborX="112818" custLinFactNeighborY="17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9BE0A6-D41C-4C2D-B437-E9378A0D4EE3}" type="pres">
      <dgm:prSet presAssocID="{3DA1D58C-DB16-408E-8B47-4BFD05D21AA4}" presName="level2hierChild" presStyleCnt="0"/>
      <dgm:spPr/>
    </dgm:pt>
    <dgm:pt modelId="{CC0E0F68-180A-4E4F-AA74-9FD8775E04FF}" type="pres">
      <dgm:prSet presAssocID="{81A068E3-F73A-49B7-8811-958240E0CBFD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970D0101-A920-4B67-A2DD-0A90243D9052}" type="pres">
      <dgm:prSet presAssocID="{81A068E3-F73A-49B7-8811-958240E0CBFD}" presName="connTx" presStyleLbl="parChTrans1D2" presStyleIdx="0" presStyleCnt="4"/>
      <dgm:spPr/>
      <dgm:t>
        <a:bodyPr/>
        <a:lstStyle/>
        <a:p>
          <a:endParaRPr lang="ru-RU"/>
        </a:p>
      </dgm:t>
    </dgm:pt>
    <dgm:pt modelId="{BB12A092-B0AB-4F3F-AEF1-26B0D0D88F8F}" type="pres">
      <dgm:prSet presAssocID="{FC34F0E4-87F4-40D1-AAC9-CC2C7BA56576}" presName="root2" presStyleCnt="0"/>
      <dgm:spPr/>
    </dgm:pt>
    <dgm:pt modelId="{ABD20D62-D059-40E5-8072-B112B21CD5F1}" type="pres">
      <dgm:prSet presAssocID="{FC34F0E4-87F4-40D1-AAC9-CC2C7BA56576}" presName="LevelTwoTextNode" presStyleLbl="node2" presStyleIdx="0" presStyleCnt="4" custLinFactNeighborX="70561" custLinFactNeighborY="-8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BAC8D0-16DE-4887-9C8C-B6C00B580B10}" type="pres">
      <dgm:prSet presAssocID="{FC34F0E4-87F4-40D1-AAC9-CC2C7BA56576}" presName="level3hierChild" presStyleCnt="0"/>
      <dgm:spPr/>
    </dgm:pt>
    <dgm:pt modelId="{9CF487E3-8B3D-4E4E-992F-7FF18446DB12}" type="pres">
      <dgm:prSet presAssocID="{ABAC1580-649B-4DB6-B77E-C5AF7967216F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E32AF8EB-69CF-4D08-B1E8-98029C69A364}" type="pres">
      <dgm:prSet presAssocID="{ABAC1580-649B-4DB6-B77E-C5AF7967216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6962AFEC-9CB8-4070-ACF5-F0444ECBEA4F}" type="pres">
      <dgm:prSet presAssocID="{18C45E51-573F-4EBD-A0C7-EBB84D89E166}" presName="root2" presStyleCnt="0"/>
      <dgm:spPr/>
    </dgm:pt>
    <dgm:pt modelId="{06764C19-2918-4903-B806-C7D288956628}" type="pres">
      <dgm:prSet presAssocID="{18C45E51-573F-4EBD-A0C7-EBB84D89E166}" presName="LevelTwoTextNode" presStyleLbl="node2" presStyleIdx="1" presStyleCnt="4" custLinFactNeighborX="70561" custLinFactNeighborY="-7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85FF2-9687-4023-86B1-A0B38D1F0BD8}" type="pres">
      <dgm:prSet presAssocID="{18C45E51-573F-4EBD-A0C7-EBB84D89E166}" presName="level3hierChild" presStyleCnt="0"/>
      <dgm:spPr/>
    </dgm:pt>
    <dgm:pt modelId="{FC85EE7E-CC25-4546-8A13-BC850A9741F0}" type="pres">
      <dgm:prSet presAssocID="{7AEFBC0D-7863-4741-B4AD-AE1D14CCA7B9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0F0C571B-B0F4-4E60-85D7-1C645CD5D725}" type="pres">
      <dgm:prSet presAssocID="{7AEFBC0D-7863-4741-B4AD-AE1D14CCA7B9}" presName="connTx" presStyleLbl="parChTrans1D2" presStyleIdx="2" presStyleCnt="4"/>
      <dgm:spPr/>
      <dgm:t>
        <a:bodyPr/>
        <a:lstStyle/>
        <a:p>
          <a:endParaRPr lang="ru-RU"/>
        </a:p>
      </dgm:t>
    </dgm:pt>
    <dgm:pt modelId="{CC09A6F0-A7E0-4C89-92D5-D64E210A5E0B}" type="pres">
      <dgm:prSet presAssocID="{7AADF1FE-97F0-41B8-B109-B25D2E43E3C0}" presName="root2" presStyleCnt="0"/>
      <dgm:spPr/>
    </dgm:pt>
    <dgm:pt modelId="{06EA60FD-94A5-477A-990B-37BDAF27DDE9}" type="pres">
      <dgm:prSet presAssocID="{7AADF1FE-97F0-41B8-B109-B25D2E43E3C0}" presName="LevelTwoTextNode" presStyleLbl="node2" presStyleIdx="2" presStyleCnt="4" custLinFactNeighborX="70561" custLinFactNeighborY="-7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744CE0-3494-4672-A66A-B7CBDDD1A959}" type="pres">
      <dgm:prSet presAssocID="{7AADF1FE-97F0-41B8-B109-B25D2E43E3C0}" presName="level3hierChild" presStyleCnt="0"/>
      <dgm:spPr/>
    </dgm:pt>
    <dgm:pt modelId="{B8C75488-6D00-4B18-A945-5A9595E467C0}" type="pres">
      <dgm:prSet presAssocID="{9E0734F1-8756-4C10-9A0B-4357BB6EF298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BDC4EBC9-245A-41F7-8E95-73EFE05D73D0}" type="pres">
      <dgm:prSet presAssocID="{9E0734F1-8756-4C10-9A0B-4357BB6EF298}" presName="connTx" presStyleLbl="parChTrans1D2" presStyleIdx="3" presStyleCnt="4"/>
      <dgm:spPr/>
      <dgm:t>
        <a:bodyPr/>
        <a:lstStyle/>
        <a:p>
          <a:endParaRPr lang="ru-RU"/>
        </a:p>
      </dgm:t>
    </dgm:pt>
    <dgm:pt modelId="{503131C4-46FF-4D9B-B854-E2BB8A8BAAAE}" type="pres">
      <dgm:prSet presAssocID="{B516F8B9-CFA3-4F3C-94DD-4D7CDF3D5891}" presName="root2" presStyleCnt="0"/>
      <dgm:spPr/>
    </dgm:pt>
    <dgm:pt modelId="{E23EA172-EE03-4EFC-8938-A82A38C945AA}" type="pres">
      <dgm:prSet presAssocID="{B516F8B9-CFA3-4F3C-94DD-4D7CDF3D5891}" presName="LevelTwoTextNode" presStyleLbl="node2" presStyleIdx="3" presStyleCnt="4" custLinFactNeighborX="70561" custLinFactNeighborY="-18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C051D-AB46-4F90-9ECC-28DCEF41B579}" type="pres">
      <dgm:prSet presAssocID="{B516F8B9-CFA3-4F3C-94DD-4D7CDF3D5891}" presName="level3hierChild" presStyleCnt="0"/>
      <dgm:spPr/>
    </dgm:pt>
  </dgm:ptLst>
  <dgm:cxnLst>
    <dgm:cxn modelId="{9AD4555A-5AB9-4750-9360-6C9A0BD3D3A2}" srcId="{3DA1D58C-DB16-408E-8B47-4BFD05D21AA4}" destId="{7AADF1FE-97F0-41B8-B109-B25D2E43E3C0}" srcOrd="2" destOrd="0" parTransId="{7AEFBC0D-7863-4741-B4AD-AE1D14CCA7B9}" sibTransId="{F336388C-E209-40DD-9755-5969E0DBDBDB}"/>
    <dgm:cxn modelId="{C1547B93-6F29-4430-AC2D-C2C251B04668}" type="presOf" srcId="{ABAC1580-649B-4DB6-B77E-C5AF7967216F}" destId="{E32AF8EB-69CF-4D08-B1E8-98029C69A364}" srcOrd="1" destOrd="0" presId="urn:microsoft.com/office/officeart/2008/layout/HorizontalMultiLevelHierarchy"/>
    <dgm:cxn modelId="{9C98645A-A3E6-4C32-BE27-A452DF5CFCB1}" type="presOf" srcId="{9E0734F1-8756-4C10-9A0B-4357BB6EF298}" destId="{B8C75488-6D00-4B18-A945-5A9595E467C0}" srcOrd="0" destOrd="0" presId="urn:microsoft.com/office/officeart/2008/layout/HorizontalMultiLevelHierarchy"/>
    <dgm:cxn modelId="{EB63568A-1BF7-48E3-BD48-0FD590D563BE}" type="presOf" srcId="{9E0734F1-8756-4C10-9A0B-4357BB6EF298}" destId="{BDC4EBC9-245A-41F7-8E95-73EFE05D73D0}" srcOrd="1" destOrd="0" presId="urn:microsoft.com/office/officeart/2008/layout/HorizontalMultiLevelHierarchy"/>
    <dgm:cxn modelId="{A2164ACC-05B3-474C-9116-1BB127E878F7}" type="presOf" srcId="{18C45E51-573F-4EBD-A0C7-EBB84D89E166}" destId="{06764C19-2918-4903-B806-C7D288956628}" srcOrd="0" destOrd="0" presId="urn:microsoft.com/office/officeart/2008/layout/HorizontalMultiLevelHierarchy"/>
    <dgm:cxn modelId="{84731907-F2F5-4BFD-A149-6700021D58E8}" type="presOf" srcId="{B516F8B9-CFA3-4F3C-94DD-4D7CDF3D5891}" destId="{E23EA172-EE03-4EFC-8938-A82A38C945AA}" srcOrd="0" destOrd="0" presId="urn:microsoft.com/office/officeart/2008/layout/HorizontalMultiLevelHierarchy"/>
    <dgm:cxn modelId="{AAED234E-879F-4C2E-9336-5D09F3409A86}" type="presOf" srcId="{7AEFBC0D-7863-4741-B4AD-AE1D14CCA7B9}" destId="{0F0C571B-B0F4-4E60-85D7-1C645CD5D725}" srcOrd="1" destOrd="0" presId="urn:microsoft.com/office/officeart/2008/layout/HorizontalMultiLevelHierarchy"/>
    <dgm:cxn modelId="{446AD58B-6C20-4154-BD1F-81D71ED70EDA}" type="presOf" srcId="{81A068E3-F73A-49B7-8811-958240E0CBFD}" destId="{CC0E0F68-180A-4E4F-AA74-9FD8775E04FF}" srcOrd="0" destOrd="0" presId="urn:microsoft.com/office/officeart/2008/layout/HorizontalMultiLevelHierarchy"/>
    <dgm:cxn modelId="{C29B8521-410F-4218-A5C2-FE74A3C16A4F}" type="presOf" srcId="{79ABD0DE-009C-476D-B416-419FDB6E7AA9}" destId="{01898293-F323-4979-8021-5394CE7F58B3}" srcOrd="0" destOrd="0" presId="urn:microsoft.com/office/officeart/2008/layout/HorizontalMultiLevelHierarchy"/>
    <dgm:cxn modelId="{C79E808F-BED8-4710-BDCB-6BAED83127E7}" srcId="{3DA1D58C-DB16-408E-8B47-4BFD05D21AA4}" destId="{18C45E51-573F-4EBD-A0C7-EBB84D89E166}" srcOrd="1" destOrd="0" parTransId="{ABAC1580-649B-4DB6-B77E-C5AF7967216F}" sibTransId="{4DD17202-3BC8-4E8B-9C14-BEC0148F96B4}"/>
    <dgm:cxn modelId="{7F173CB8-49B7-47EB-BB08-82FF0ED26CA9}" type="presOf" srcId="{7AEFBC0D-7863-4741-B4AD-AE1D14CCA7B9}" destId="{FC85EE7E-CC25-4546-8A13-BC850A9741F0}" srcOrd="0" destOrd="0" presId="urn:microsoft.com/office/officeart/2008/layout/HorizontalMultiLevelHierarchy"/>
    <dgm:cxn modelId="{B0F61EFE-14B7-4E7D-ABA7-433AC232B4D7}" type="presOf" srcId="{FC34F0E4-87F4-40D1-AAC9-CC2C7BA56576}" destId="{ABD20D62-D059-40E5-8072-B112B21CD5F1}" srcOrd="0" destOrd="0" presId="urn:microsoft.com/office/officeart/2008/layout/HorizontalMultiLevelHierarchy"/>
    <dgm:cxn modelId="{058141AE-EFDB-4738-8416-05DA157B023B}" type="presOf" srcId="{ABAC1580-649B-4DB6-B77E-C5AF7967216F}" destId="{9CF487E3-8B3D-4E4E-992F-7FF18446DB12}" srcOrd="0" destOrd="0" presId="urn:microsoft.com/office/officeart/2008/layout/HorizontalMultiLevelHierarchy"/>
    <dgm:cxn modelId="{E1317256-CE17-412A-A355-28951F1F018B}" type="presOf" srcId="{7AADF1FE-97F0-41B8-B109-B25D2E43E3C0}" destId="{06EA60FD-94A5-477A-990B-37BDAF27DDE9}" srcOrd="0" destOrd="0" presId="urn:microsoft.com/office/officeart/2008/layout/HorizontalMultiLevelHierarchy"/>
    <dgm:cxn modelId="{2DAC367E-2613-41E0-AEC6-3FF409708FA5}" srcId="{79ABD0DE-009C-476D-B416-419FDB6E7AA9}" destId="{3DA1D58C-DB16-408E-8B47-4BFD05D21AA4}" srcOrd="0" destOrd="0" parTransId="{BFA236A9-979F-4EAC-BD5D-2194DFD03A92}" sibTransId="{BC73F510-99EA-4D88-92D8-FE43E04F7023}"/>
    <dgm:cxn modelId="{3B060C43-08CA-43D1-9458-4388D2AB3C63}" type="presOf" srcId="{81A068E3-F73A-49B7-8811-958240E0CBFD}" destId="{970D0101-A920-4B67-A2DD-0A90243D9052}" srcOrd="1" destOrd="0" presId="urn:microsoft.com/office/officeart/2008/layout/HorizontalMultiLevelHierarchy"/>
    <dgm:cxn modelId="{54CFF85A-E550-4F5B-B063-561CAD8A6DEE}" type="presOf" srcId="{3DA1D58C-DB16-408E-8B47-4BFD05D21AA4}" destId="{BD1A7367-FA93-4C83-85C7-A47AC07CC2DD}" srcOrd="0" destOrd="0" presId="urn:microsoft.com/office/officeart/2008/layout/HorizontalMultiLevelHierarchy"/>
    <dgm:cxn modelId="{92300F8C-F0CE-444A-890C-CD0E81A19A0C}" srcId="{3DA1D58C-DB16-408E-8B47-4BFD05D21AA4}" destId="{FC34F0E4-87F4-40D1-AAC9-CC2C7BA56576}" srcOrd="0" destOrd="0" parTransId="{81A068E3-F73A-49B7-8811-958240E0CBFD}" sibTransId="{0ADDA146-F9B2-46F5-9A10-D6B79996A389}"/>
    <dgm:cxn modelId="{00CDE730-AD76-4F14-AA3B-9E9DADF6D9AC}" srcId="{3DA1D58C-DB16-408E-8B47-4BFD05D21AA4}" destId="{B516F8B9-CFA3-4F3C-94DD-4D7CDF3D5891}" srcOrd="3" destOrd="0" parTransId="{9E0734F1-8756-4C10-9A0B-4357BB6EF298}" sibTransId="{4504F60B-6446-43E5-9007-34C1229F4735}"/>
    <dgm:cxn modelId="{F1031732-28F4-4365-A0C0-27AB930615D2}" type="presParOf" srcId="{01898293-F323-4979-8021-5394CE7F58B3}" destId="{30D13D16-5905-443F-8595-8346B0B121BE}" srcOrd="0" destOrd="0" presId="urn:microsoft.com/office/officeart/2008/layout/HorizontalMultiLevelHierarchy"/>
    <dgm:cxn modelId="{A1483B89-338D-4924-9CCD-84E8FB8153D7}" type="presParOf" srcId="{30D13D16-5905-443F-8595-8346B0B121BE}" destId="{BD1A7367-FA93-4C83-85C7-A47AC07CC2DD}" srcOrd="0" destOrd="0" presId="urn:microsoft.com/office/officeart/2008/layout/HorizontalMultiLevelHierarchy"/>
    <dgm:cxn modelId="{393CEC2C-661E-474D-888B-57283DB37DAE}" type="presParOf" srcId="{30D13D16-5905-443F-8595-8346B0B121BE}" destId="{469BE0A6-D41C-4C2D-B437-E9378A0D4EE3}" srcOrd="1" destOrd="0" presId="urn:microsoft.com/office/officeart/2008/layout/HorizontalMultiLevelHierarchy"/>
    <dgm:cxn modelId="{2087EDCC-9DBF-426F-AF04-9FDFBB02356D}" type="presParOf" srcId="{469BE0A6-D41C-4C2D-B437-E9378A0D4EE3}" destId="{CC0E0F68-180A-4E4F-AA74-9FD8775E04FF}" srcOrd="0" destOrd="0" presId="urn:microsoft.com/office/officeart/2008/layout/HorizontalMultiLevelHierarchy"/>
    <dgm:cxn modelId="{D73053FF-113C-4DE8-AE5D-C17D46DB1F44}" type="presParOf" srcId="{CC0E0F68-180A-4E4F-AA74-9FD8775E04FF}" destId="{970D0101-A920-4B67-A2DD-0A90243D9052}" srcOrd="0" destOrd="0" presId="urn:microsoft.com/office/officeart/2008/layout/HorizontalMultiLevelHierarchy"/>
    <dgm:cxn modelId="{94BD5FE6-2CC8-431A-B236-24DFC916E666}" type="presParOf" srcId="{469BE0A6-D41C-4C2D-B437-E9378A0D4EE3}" destId="{BB12A092-B0AB-4F3F-AEF1-26B0D0D88F8F}" srcOrd="1" destOrd="0" presId="urn:microsoft.com/office/officeart/2008/layout/HorizontalMultiLevelHierarchy"/>
    <dgm:cxn modelId="{085CF8DB-6F47-41B0-9471-C8FC1219E972}" type="presParOf" srcId="{BB12A092-B0AB-4F3F-AEF1-26B0D0D88F8F}" destId="{ABD20D62-D059-40E5-8072-B112B21CD5F1}" srcOrd="0" destOrd="0" presId="urn:microsoft.com/office/officeart/2008/layout/HorizontalMultiLevelHierarchy"/>
    <dgm:cxn modelId="{30B411D7-B2A2-4BE1-895B-E0C5DC0CD6CE}" type="presParOf" srcId="{BB12A092-B0AB-4F3F-AEF1-26B0D0D88F8F}" destId="{46BAC8D0-16DE-4887-9C8C-B6C00B580B10}" srcOrd="1" destOrd="0" presId="urn:microsoft.com/office/officeart/2008/layout/HorizontalMultiLevelHierarchy"/>
    <dgm:cxn modelId="{DDFC6346-D3B2-4D56-A337-4459DE016E31}" type="presParOf" srcId="{469BE0A6-D41C-4C2D-B437-E9378A0D4EE3}" destId="{9CF487E3-8B3D-4E4E-992F-7FF18446DB12}" srcOrd="2" destOrd="0" presId="urn:microsoft.com/office/officeart/2008/layout/HorizontalMultiLevelHierarchy"/>
    <dgm:cxn modelId="{41FB03B1-185B-43F0-BFA9-F41361D9AE43}" type="presParOf" srcId="{9CF487E3-8B3D-4E4E-992F-7FF18446DB12}" destId="{E32AF8EB-69CF-4D08-B1E8-98029C69A364}" srcOrd="0" destOrd="0" presId="urn:microsoft.com/office/officeart/2008/layout/HorizontalMultiLevelHierarchy"/>
    <dgm:cxn modelId="{3709F74C-BA17-41CB-8822-2AF0E4486375}" type="presParOf" srcId="{469BE0A6-D41C-4C2D-B437-E9378A0D4EE3}" destId="{6962AFEC-9CB8-4070-ACF5-F0444ECBEA4F}" srcOrd="3" destOrd="0" presId="urn:microsoft.com/office/officeart/2008/layout/HorizontalMultiLevelHierarchy"/>
    <dgm:cxn modelId="{5681B9FF-4821-4632-81AA-7DBDB491832D}" type="presParOf" srcId="{6962AFEC-9CB8-4070-ACF5-F0444ECBEA4F}" destId="{06764C19-2918-4903-B806-C7D288956628}" srcOrd="0" destOrd="0" presId="urn:microsoft.com/office/officeart/2008/layout/HorizontalMultiLevelHierarchy"/>
    <dgm:cxn modelId="{6BD37BD3-1FE4-4CF3-A1F2-34FBA8DA52F0}" type="presParOf" srcId="{6962AFEC-9CB8-4070-ACF5-F0444ECBEA4F}" destId="{7DA85FF2-9687-4023-86B1-A0B38D1F0BD8}" srcOrd="1" destOrd="0" presId="urn:microsoft.com/office/officeart/2008/layout/HorizontalMultiLevelHierarchy"/>
    <dgm:cxn modelId="{E92F42BF-106D-4C1B-A7BC-A929E22FD5DA}" type="presParOf" srcId="{469BE0A6-D41C-4C2D-B437-E9378A0D4EE3}" destId="{FC85EE7E-CC25-4546-8A13-BC850A9741F0}" srcOrd="4" destOrd="0" presId="urn:microsoft.com/office/officeart/2008/layout/HorizontalMultiLevelHierarchy"/>
    <dgm:cxn modelId="{1A17A13B-7AA4-413D-AFE0-B3FE96061BCE}" type="presParOf" srcId="{FC85EE7E-CC25-4546-8A13-BC850A9741F0}" destId="{0F0C571B-B0F4-4E60-85D7-1C645CD5D725}" srcOrd="0" destOrd="0" presId="urn:microsoft.com/office/officeart/2008/layout/HorizontalMultiLevelHierarchy"/>
    <dgm:cxn modelId="{7E0DE1D7-A4DA-4FCD-8989-7CD1FCAA72DA}" type="presParOf" srcId="{469BE0A6-D41C-4C2D-B437-E9378A0D4EE3}" destId="{CC09A6F0-A7E0-4C89-92D5-D64E210A5E0B}" srcOrd="5" destOrd="0" presId="urn:microsoft.com/office/officeart/2008/layout/HorizontalMultiLevelHierarchy"/>
    <dgm:cxn modelId="{DB6AE1B2-CBE1-4FFA-BE2C-668979EC14FA}" type="presParOf" srcId="{CC09A6F0-A7E0-4C89-92D5-D64E210A5E0B}" destId="{06EA60FD-94A5-477A-990B-37BDAF27DDE9}" srcOrd="0" destOrd="0" presId="urn:microsoft.com/office/officeart/2008/layout/HorizontalMultiLevelHierarchy"/>
    <dgm:cxn modelId="{1AD27963-9A9A-464B-82BD-89A9A6690D04}" type="presParOf" srcId="{CC09A6F0-A7E0-4C89-92D5-D64E210A5E0B}" destId="{4C744CE0-3494-4672-A66A-B7CBDDD1A959}" srcOrd="1" destOrd="0" presId="urn:microsoft.com/office/officeart/2008/layout/HorizontalMultiLevelHierarchy"/>
    <dgm:cxn modelId="{48FF5707-2583-4525-9E47-81723A82A3B7}" type="presParOf" srcId="{469BE0A6-D41C-4C2D-B437-E9378A0D4EE3}" destId="{B8C75488-6D00-4B18-A945-5A9595E467C0}" srcOrd="6" destOrd="0" presId="urn:microsoft.com/office/officeart/2008/layout/HorizontalMultiLevelHierarchy"/>
    <dgm:cxn modelId="{43EEF41A-12B8-40BD-BCE9-16C2D9E2450C}" type="presParOf" srcId="{B8C75488-6D00-4B18-A945-5A9595E467C0}" destId="{BDC4EBC9-245A-41F7-8E95-73EFE05D73D0}" srcOrd="0" destOrd="0" presId="urn:microsoft.com/office/officeart/2008/layout/HorizontalMultiLevelHierarchy"/>
    <dgm:cxn modelId="{8810567F-6EE3-40C2-83F2-0AC7F2231C04}" type="presParOf" srcId="{469BE0A6-D41C-4C2D-B437-E9378A0D4EE3}" destId="{503131C4-46FF-4D9B-B854-E2BB8A8BAAAE}" srcOrd="7" destOrd="0" presId="urn:microsoft.com/office/officeart/2008/layout/HorizontalMultiLevelHierarchy"/>
    <dgm:cxn modelId="{0E92B5A8-50B5-408C-AE8B-5DF0B3AA1321}" type="presParOf" srcId="{503131C4-46FF-4D9B-B854-E2BB8A8BAAAE}" destId="{E23EA172-EE03-4EFC-8938-A82A38C945AA}" srcOrd="0" destOrd="0" presId="urn:microsoft.com/office/officeart/2008/layout/HorizontalMultiLevelHierarchy"/>
    <dgm:cxn modelId="{6F88CE69-E1A8-4702-95E7-77A4219F125A}" type="presParOf" srcId="{503131C4-46FF-4D9B-B854-E2BB8A8BAAAE}" destId="{F00C051D-AB46-4F90-9ECC-28DCEF41B5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B2D5B8-B219-4370-9220-A41D0988919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DDE415-C00F-4A52-ADB4-C404C2DC1ED7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/>
            <a:t>Діалог</a:t>
          </a:r>
          <a:endParaRPr lang="ru-RU" b="1" dirty="0"/>
        </a:p>
      </dgm:t>
    </dgm:pt>
    <dgm:pt modelId="{EE57D7CA-81EE-481F-BE3B-0A67753DABC7}" type="parTrans" cxnId="{5940C63D-73B4-4392-BDC8-3F3B156388DA}">
      <dgm:prSet/>
      <dgm:spPr/>
      <dgm:t>
        <a:bodyPr/>
        <a:lstStyle/>
        <a:p>
          <a:endParaRPr lang="ru-RU"/>
        </a:p>
      </dgm:t>
    </dgm:pt>
    <dgm:pt modelId="{E3489F2F-9084-4A9A-BDF6-62ABC8585704}" type="sibTrans" cxnId="{5940C63D-73B4-4392-BDC8-3F3B156388DA}">
      <dgm:prSet/>
      <dgm:spPr/>
      <dgm:t>
        <a:bodyPr/>
        <a:lstStyle/>
        <a:p>
          <a:endParaRPr lang="ru-RU"/>
        </a:p>
      </dgm:t>
    </dgm:pt>
    <dgm:pt modelId="{024FE284-2A66-4E0A-B25E-1CE1F840BBFF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/>
            <a:t>Діалог-розпитування</a:t>
          </a:r>
          <a:endParaRPr lang="ru-RU" b="1" dirty="0"/>
        </a:p>
      </dgm:t>
    </dgm:pt>
    <dgm:pt modelId="{D2D8E02A-393C-4A2D-8D7B-26D1072E14A1}" type="parTrans" cxnId="{D7B9A7A5-B033-4A7B-93F7-A14556735167}">
      <dgm:prSet/>
      <dgm:spPr/>
      <dgm:t>
        <a:bodyPr/>
        <a:lstStyle/>
        <a:p>
          <a:endParaRPr lang="ru-RU"/>
        </a:p>
      </dgm:t>
    </dgm:pt>
    <dgm:pt modelId="{27118E97-5C9D-4B45-B6AA-526AD9FA1746}" type="sibTrans" cxnId="{D7B9A7A5-B033-4A7B-93F7-A14556735167}">
      <dgm:prSet/>
      <dgm:spPr/>
      <dgm:t>
        <a:bodyPr/>
        <a:lstStyle/>
        <a:p>
          <a:endParaRPr lang="ru-RU"/>
        </a:p>
      </dgm:t>
    </dgm:pt>
    <dgm:pt modelId="{7DA464B1-825B-482C-9817-BDC2F9EB9811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/>
            <a:t>Діалог-домовленість</a:t>
          </a:r>
          <a:endParaRPr lang="ru-RU" b="1" dirty="0"/>
        </a:p>
      </dgm:t>
    </dgm:pt>
    <dgm:pt modelId="{9FF2D91E-DDEE-42B6-BA64-223BF4E47F4D}" type="parTrans" cxnId="{18B948FC-C168-4B59-B72B-AA272430235E}">
      <dgm:prSet/>
      <dgm:spPr/>
      <dgm:t>
        <a:bodyPr/>
        <a:lstStyle/>
        <a:p>
          <a:endParaRPr lang="ru-RU"/>
        </a:p>
      </dgm:t>
    </dgm:pt>
    <dgm:pt modelId="{397EB8A6-0D91-4641-AF3D-83783BC22E89}" type="sibTrans" cxnId="{18B948FC-C168-4B59-B72B-AA272430235E}">
      <dgm:prSet/>
      <dgm:spPr/>
      <dgm:t>
        <a:bodyPr/>
        <a:lstStyle/>
        <a:p>
          <a:endParaRPr lang="ru-RU"/>
        </a:p>
      </dgm:t>
    </dgm:pt>
    <dgm:pt modelId="{2D2530F5-150F-49FC-B85D-A61773361F86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/>
            <a:t>Діалог-обговорення</a:t>
          </a:r>
          <a:endParaRPr lang="ru-RU" b="1" dirty="0"/>
        </a:p>
      </dgm:t>
    </dgm:pt>
    <dgm:pt modelId="{1CD9991E-E243-4280-BAB6-43F019FA72C0}" type="parTrans" cxnId="{4E23E385-D2E9-4D46-8B5F-0A5E3C8B60D9}">
      <dgm:prSet/>
      <dgm:spPr/>
      <dgm:t>
        <a:bodyPr/>
        <a:lstStyle/>
        <a:p>
          <a:endParaRPr lang="ru-RU"/>
        </a:p>
      </dgm:t>
    </dgm:pt>
    <dgm:pt modelId="{3B72138A-A176-456F-9B5D-4723433499D5}" type="sibTrans" cxnId="{4E23E385-D2E9-4D46-8B5F-0A5E3C8B60D9}">
      <dgm:prSet/>
      <dgm:spPr/>
      <dgm:t>
        <a:bodyPr/>
        <a:lstStyle/>
        <a:p>
          <a:endParaRPr lang="ru-RU"/>
        </a:p>
      </dgm:t>
    </dgm:pt>
    <dgm:pt modelId="{C934A857-A72A-4C70-944A-37B6EE4C1F0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/>
            <a:t>Діалог-обмін враженнями</a:t>
          </a:r>
          <a:endParaRPr lang="ru-RU" b="1" dirty="0"/>
        </a:p>
      </dgm:t>
    </dgm:pt>
    <dgm:pt modelId="{0B10014F-097A-4E7A-9024-445AE4F087F7}" type="parTrans" cxnId="{5D9FAA51-76C2-453C-ACDB-A7E5708D5EA8}">
      <dgm:prSet/>
      <dgm:spPr/>
      <dgm:t>
        <a:bodyPr/>
        <a:lstStyle/>
        <a:p>
          <a:endParaRPr lang="ru-RU"/>
        </a:p>
      </dgm:t>
    </dgm:pt>
    <dgm:pt modelId="{FF52D817-B618-40DC-A8CE-C452F445AFF1}" type="sibTrans" cxnId="{5D9FAA51-76C2-453C-ACDB-A7E5708D5EA8}">
      <dgm:prSet/>
      <dgm:spPr/>
      <dgm:t>
        <a:bodyPr/>
        <a:lstStyle/>
        <a:p>
          <a:endParaRPr lang="ru-RU"/>
        </a:p>
      </dgm:t>
    </dgm:pt>
    <dgm:pt modelId="{54657D66-84FA-46FD-8E8A-AD301C19E94E}">
      <dgm:prSet/>
      <dgm:spPr/>
      <dgm:t>
        <a:bodyPr/>
        <a:lstStyle/>
        <a:p>
          <a:endParaRPr lang="ru-RU"/>
        </a:p>
      </dgm:t>
    </dgm:pt>
    <dgm:pt modelId="{0946540A-BA3F-42E9-83A7-D9869A0551B5}" type="parTrans" cxnId="{089C186B-9B1B-42FA-9A42-25509D50605F}">
      <dgm:prSet/>
      <dgm:spPr/>
      <dgm:t>
        <a:bodyPr/>
        <a:lstStyle/>
        <a:p>
          <a:endParaRPr lang="ru-RU"/>
        </a:p>
      </dgm:t>
    </dgm:pt>
    <dgm:pt modelId="{AD42D3F6-7E8B-42D0-B0F1-48707BCF9E65}" type="sibTrans" cxnId="{089C186B-9B1B-42FA-9A42-25509D50605F}">
      <dgm:prSet/>
      <dgm:spPr/>
      <dgm:t>
        <a:bodyPr/>
        <a:lstStyle/>
        <a:p>
          <a:endParaRPr lang="ru-RU"/>
        </a:p>
      </dgm:t>
    </dgm:pt>
    <dgm:pt modelId="{99D384D0-9432-4E97-A14A-96D94D1587F5}" type="pres">
      <dgm:prSet presAssocID="{CBB2D5B8-B219-4370-9220-A41D0988919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35BFF7-51DE-4359-9D41-35709A4C87D1}" type="pres">
      <dgm:prSet presAssocID="{8CDDE415-C00F-4A52-ADB4-C404C2DC1ED7}" presName="centerShape" presStyleLbl="node0" presStyleIdx="0" presStyleCnt="1"/>
      <dgm:spPr/>
      <dgm:t>
        <a:bodyPr/>
        <a:lstStyle/>
        <a:p>
          <a:endParaRPr lang="ru-RU"/>
        </a:p>
      </dgm:t>
    </dgm:pt>
    <dgm:pt modelId="{FD69D35B-098A-4358-B77E-7CD34E15D913}" type="pres">
      <dgm:prSet presAssocID="{D2D8E02A-393C-4A2D-8D7B-26D1072E14A1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2097EACC-3AE2-4964-ACA4-B8D9CD6B9DFD}" type="pres">
      <dgm:prSet presAssocID="{024FE284-2A66-4E0A-B25E-1CE1F840BBF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EB0E1A-2BF2-4280-8168-56CBD7B7C3D1}" type="pres">
      <dgm:prSet presAssocID="{9FF2D91E-DDEE-42B6-BA64-223BF4E47F4D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3F368C80-D553-4284-92F8-12F5334CE679}" type="pres">
      <dgm:prSet presAssocID="{7DA464B1-825B-482C-9817-BDC2F9EB9811}" presName="node" presStyleLbl="node1" presStyleIdx="1" presStyleCnt="4" custRadScaleRad="100991" custRadScaleInc="4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BA7B50-9700-4A5B-9DA8-1DC254C27315}" type="pres">
      <dgm:prSet presAssocID="{0B10014F-097A-4E7A-9024-445AE4F087F7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31A9D20D-B36F-4326-BC3E-D82C1243DEB4}" type="pres">
      <dgm:prSet presAssocID="{C934A857-A72A-4C70-944A-37B6EE4C1F0D}" presName="node" presStyleLbl="node1" presStyleIdx="2" presStyleCnt="4" custRadScaleRad="99741" custRadScaleInc="-4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751469-E9B3-4B34-802D-1F59AB2C2CD8}" type="pres">
      <dgm:prSet presAssocID="{1CD9991E-E243-4280-BAB6-43F019FA72C0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F200C2F8-2986-42E7-8651-64A40863AA99}" type="pres">
      <dgm:prSet presAssocID="{2D2530F5-150F-49FC-B85D-A61773361F8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276D67-89DC-408A-9333-F0267ACED874}" type="presOf" srcId="{1CD9991E-E243-4280-BAB6-43F019FA72C0}" destId="{2E751469-E9B3-4B34-802D-1F59AB2C2CD8}" srcOrd="0" destOrd="0" presId="urn:microsoft.com/office/officeart/2005/8/layout/radial4"/>
    <dgm:cxn modelId="{AE4EF646-7DBF-427D-91A5-F27FC20743DF}" type="presOf" srcId="{CBB2D5B8-B219-4370-9220-A41D09889191}" destId="{99D384D0-9432-4E97-A14A-96D94D1587F5}" srcOrd="0" destOrd="0" presId="urn:microsoft.com/office/officeart/2005/8/layout/radial4"/>
    <dgm:cxn modelId="{30539D1B-E5E0-4D21-935F-993295480310}" type="presOf" srcId="{0B10014F-097A-4E7A-9024-445AE4F087F7}" destId="{75BA7B50-9700-4A5B-9DA8-1DC254C27315}" srcOrd="0" destOrd="0" presId="urn:microsoft.com/office/officeart/2005/8/layout/radial4"/>
    <dgm:cxn modelId="{2A3B2206-C8A3-44D3-80D8-0416EF480075}" type="presOf" srcId="{2D2530F5-150F-49FC-B85D-A61773361F86}" destId="{F200C2F8-2986-42E7-8651-64A40863AA99}" srcOrd="0" destOrd="0" presId="urn:microsoft.com/office/officeart/2005/8/layout/radial4"/>
    <dgm:cxn modelId="{18B948FC-C168-4B59-B72B-AA272430235E}" srcId="{8CDDE415-C00F-4A52-ADB4-C404C2DC1ED7}" destId="{7DA464B1-825B-482C-9817-BDC2F9EB9811}" srcOrd="1" destOrd="0" parTransId="{9FF2D91E-DDEE-42B6-BA64-223BF4E47F4D}" sibTransId="{397EB8A6-0D91-4641-AF3D-83783BC22E89}"/>
    <dgm:cxn modelId="{4E23E385-D2E9-4D46-8B5F-0A5E3C8B60D9}" srcId="{8CDDE415-C00F-4A52-ADB4-C404C2DC1ED7}" destId="{2D2530F5-150F-49FC-B85D-A61773361F86}" srcOrd="3" destOrd="0" parTransId="{1CD9991E-E243-4280-BAB6-43F019FA72C0}" sibTransId="{3B72138A-A176-456F-9B5D-4723433499D5}"/>
    <dgm:cxn modelId="{D7B9A7A5-B033-4A7B-93F7-A14556735167}" srcId="{8CDDE415-C00F-4A52-ADB4-C404C2DC1ED7}" destId="{024FE284-2A66-4E0A-B25E-1CE1F840BBFF}" srcOrd="0" destOrd="0" parTransId="{D2D8E02A-393C-4A2D-8D7B-26D1072E14A1}" sibTransId="{27118E97-5C9D-4B45-B6AA-526AD9FA1746}"/>
    <dgm:cxn modelId="{77F514F0-81C0-44C1-A797-6F44D8F6D9C7}" type="presOf" srcId="{9FF2D91E-DDEE-42B6-BA64-223BF4E47F4D}" destId="{48EB0E1A-2BF2-4280-8168-56CBD7B7C3D1}" srcOrd="0" destOrd="0" presId="urn:microsoft.com/office/officeart/2005/8/layout/radial4"/>
    <dgm:cxn modelId="{5FFF1637-36F5-47A6-9F8F-2885E3FD7769}" type="presOf" srcId="{7DA464B1-825B-482C-9817-BDC2F9EB9811}" destId="{3F368C80-D553-4284-92F8-12F5334CE679}" srcOrd="0" destOrd="0" presId="urn:microsoft.com/office/officeart/2005/8/layout/radial4"/>
    <dgm:cxn modelId="{89C34324-F09C-40EF-8727-546B27E66FCC}" type="presOf" srcId="{D2D8E02A-393C-4A2D-8D7B-26D1072E14A1}" destId="{FD69D35B-098A-4358-B77E-7CD34E15D913}" srcOrd="0" destOrd="0" presId="urn:microsoft.com/office/officeart/2005/8/layout/radial4"/>
    <dgm:cxn modelId="{119F5040-5156-4C07-BF2C-56D01254BDDB}" type="presOf" srcId="{8CDDE415-C00F-4A52-ADB4-C404C2DC1ED7}" destId="{C135BFF7-51DE-4359-9D41-35709A4C87D1}" srcOrd="0" destOrd="0" presId="urn:microsoft.com/office/officeart/2005/8/layout/radial4"/>
    <dgm:cxn modelId="{089C186B-9B1B-42FA-9A42-25509D50605F}" srcId="{CBB2D5B8-B219-4370-9220-A41D09889191}" destId="{54657D66-84FA-46FD-8E8A-AD301C19E94E}" srcOrd="1" destOrd="0" parTransId="{0946540A-BA3F-42E9-83A7-D9869A0551B5}" sibTransId="{AD42D3F6-7E8B-42D0-B0F1-48707BCF9E65}"/>
    <dgm:cxn modelId="{5D9FAA51-76C2-453C-ACDB-A7E5708D5EA8}" srcId="{8CDDE415-C00F-4A52-ADB4-C404C2DC1ED7}" destId="{C934A857-A72A-4C70-944A-37B6EE4C1F0D}" srcOrd="2" destOrd="0" parTransId="{0B10014F-097A-4E7A-9024-445AE4F087F7}" sibTransId="{FF52D817-B618-40DC-A8CE-C452F445AFF1}"/>
    <dgm:cxn modelId="{5940C63D-73B4-4392-BDC8-3F3B156388DA}" srcId="{CBB2D5B8-B219-4370-9220-A41D09889191}" destId="{8CDDE415-C00F-4A52-ADB4-C404C2DC1ED7}" srcOrd="0" destOrd="0" parTransId="{EE57D7CA-81EE-481F-BE3B-0A67753DABC7}" sibTransId="{E3489F2F-9084-4A9A-BDF6-62ABC8585704}"/>
    <dgm:cxn modelId="{C2B7C34C-3772-4625-B842-BE3F17B28CBF}" type="presOf" srcId="{C934A857-A72A-4C70-944A-37B6EE4C1F0D}" destId="{31A9D20D-B36F-4326-BC3E-D82C1243DEB4}" srcOrd="0" destOrd="0" presId="urn:microsoft.com/office/officeart/2005/8/layout/radial4"/>
    <dgm:cxn modelId="{52116707-18D9-4AE8-B1FF-7221C2268B00}" type="presOf" srcId="{024FE284-2A66-4E0A-B25E-1CE1F840BBFF}" destId="{2097EACC-3AE2-4964-ACA4-B8D9CD6B9DFD}" srcOrd="0" destOrd="0" presId="urn:microsoft.com/office/officeart/2005/8/layout/radial4"/>
    <dgm:cxn modelId="{CF96F1B1-D4E2-4D51-B229-103DED0F6611}" type="presParOf" srcId="{99D384D0-9432-4E97-A14A-96D94D1587F5}" destId="{C135BFF7-51DE-4359-9D41-35709A4C87D1}" srcOrd="0" destOrd="0" presId="urn:microsoft.com/office/officeart/2005/8/layout/radial4"/>
    <dgm:cxn modelId="{ABA04D1B-6706-4D64-88C2-D27AEF65EA0A}" type="presParOf" srcId="{99D384D0-9432-4E97-A14A-96D94D1587F5}" destId="{FD69D35B-098A-4358-B77E-7CD34E15D913}" srcOrd="1" destOrd="0" presId="urn:microsoft.com/office/officeart/2005/8/layout/radial4"/>
    <dgm:cxn modelId="{DF2597DC-4611-4D28-8E10-883EF2A506AA}" type="presParOf" srcId="{99D384D0-9432-4E97-A14A-96D94D1587F5}" destId="{2097EACC-3AE2-4964-ACA4-B8D9CD6B9DFD}" srcOrd="2" destOrd="0" presId="urn:microsoft.com/office/officeart/2005/8/layout/radial4"/>
    <dgm:cxn modelId="{685BF948-CB21-42BA-A888-5AFCF23F0E36}" type="presParOf" srcId="{99D384D0-9432-4E97-A14A-96D94D1587F5}" destId="{48EB0E1A-2BF2-4280-8168-56CBD7B7C3D1}" srcOrd="3" destOrd="0" presId="urn:microsoft.com/office/officeart/2005/8/layout/radial4"/>
    <dgm:cxn modelId="{47AFD1F3-3DB8-49B6-AD9C-1CF7E1368EED}" type="presParOf" srcId="{99D384D0-9432-4E97-A14A-96D94D1587F5}" destId="{3F368C80-D553-4284-92F8-12F5334CE679}" srcOrd="4" destOrd="0" presId="urn:microsoft.com/office/officeart/2005/8/layout/radial4"/>
    <dgm:cxn modelId="{1D82CDA8-F424-4C6D-B1A4-9400B8C9F4CB}" type="presParOf" srcId="{99D384D0-9432-4E97-A14A-96D94D1587F5}" destId="{75BA7B50-9700-4A5B-9DA8-1DC254C27315}" srcOrd="5" destOrd="0" presId="urn:microsoft.com/office/officeart/2005/8/layout/radial4"/>
    <dgm:cxn modelId="{8D2DCBE0-EABD-4547-9503-399CC85A2B75}" type="presParOf" srcId="{99D384D0-9432-4E97-A14A-96D94D1587F5}" destId="{31A9D20D-B36F-4326-BC3E-D82C1243DEB4}" srcOrd="6" destOrd="0" presId="urn:microsoft.com/office/officeart/2005/8/layout/radial4"/>
    <dgm:cxn modelId="{69082CA5-19CB-4EA8-8BD7-BC59DFA1B43C}" type="presParOf" srcId="{99D384D0-9432-4E97-A14A-96D94D1587F5}" destId="{2E751469-E9B3-4B34-802D-1F59AB2C2CD8}" srcOrd="7" destOrd="0" presId="urn:microsoft.com/office/officeart/2005/8/layout/radial4"/>
    <dgm:cxn modelId="{369F843F-E1A3-483E-9BC2-2482A0EC0685}" type="presParOf" srcId="{99D384D0-9432-4E97-A14A-96D94D1587F5}" destId="{F200C2F8-2986-42E7-8651-64A40863AA9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F04F2-6251-4F6C-861D-DD22304462C8}">
      <dsp:nvSpPr>
        <dsp:cNvPr id="0" name=""/>
        <dsp:cNvSpPr/>
      </dsp:nvSpPr>
      <dsp:spPr>
        <a:xfrm>
          <a:off x="0" y="0"/>
          <a:ext cx="6949440" cy="9957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30000"/>
                <a:satMod val="250000"/>
              </a:schemeClr>
            </a:gs>
            <a:gs pos="72000">
              <a:schemeClr val="accent1">
                <a:tint val="75000"/>
                <a:satMod val="210000"/>
              </a:schemeClr>
            </a:gs>
            <a:gs pos="100000">
              <a:schemeClr val="accent1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1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Відбувається обмін інформацією між двома учасниками розмови. </a:t>
          </a:r>
          <a:r>
            <a:rPr lang="ru-RU" sz="2000" b="1" kern="1200" dirty="0" smtClean="0"/>
            <a:t>В </a:t>
          </a:r>
          <a:r>
            <a:rPr lang="ru-RU" sz="2000" b="1" kern="1200" dirty="0" err="1" smtClean="0"/>
            <a:t>основі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діалогу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лежить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діалогічна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єдність</a:t>
          </a:r>
          <a:r>
            <a:rPr lang="ru-RU" sz="2000" b="1" kern="1200" dirty="0" smtClean="0"/>
            <a:t>: </a:t>
          </a:r>
          <a:r>
            <a:rPr lang="ru-RU" sz="2000" b="1" kern="1200" dirty="0" err="1" smtClean="0"/>
            <a:t>вираження</a:t>
          </a:r>
          <a:r>
            <a:rPr lang="ru-RU" sz="2000" b="1" kern="1200" dirty="0" smtClean="0"/>
            <a:t> думок та </a:t>
          </a:r>
          <a:r>
            <a:rPr lang="ru-RU" sz="2000" b="1" kern="1200" dirty="0" err="1" smtClean="0"/>
            <a:t>їх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сприйняття</a:t>
          </a:r>
          <a:r>
            <a:rPr lang="ru-RU" sz="2000" b="1" kern="1200" dirty="0" smtClean="0"/>
            <a:t>. </a:t>
          </a:r>
          <a:endParaRPr lang="ru-RU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9163" y="29163"/>
        <a:ext cx="5790852" cy="937385"/>
      </dsp:txXfrm>
    </dsp:sp>
    <dsp:sp modelId="{C1191EEE-829E-4353-8B43-BAB70B285FC9}">
      <dsp:nvSpPr>
        <dsp:cNvPr id="0" name=""/>
        <dsp:cNvSpPr/>
      </dsp:nvSpPr>
      <dsp:spPr>
        <a:xfrm>
          <a:off x="582015" y="1176750"/>
          <a:ext cx="6949440" cy="9957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30000"/>
                <a:satMod val="250000"/>
              </a:schemeClr>
            </a:gs>
            <a:gs pos="72000">
              <a:schemeClr val="accent1">
                <a:tint val="75000"/>
                <a:satMod val="210000"/>
              </a:schemeClr>
            </a:gs>
            <a:gs pos="100000">
              <a:schemeClr val="accent1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1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Кожне висловлювання учасника в діалозі називається реплікою. Учасники діалогу почергово обмінюються репліками у форматі </a:t>
          </a:r>
          <a:r>
            <a:rPr lang="uk-UA" sz="1800" b="1" i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запитання/відповідь, ствердження/заперечення, ствердження/уточнення.</a:t>
          </a:r>
          <a:endParaRPr lang="ru-RU" sz="1800" i="1" kern="1200" dirty="0"/>
        </a:p>
      </dsp:txBody>
      <dsp:txXfrm>
        <a:off x="611178" y="1205913"/>
        <a:ext cx="5661885" cy="937385"/>
      </dsp:txXfrm>
    </dsp:sp>
    <dsp:sp modelId="{51E399D2-3433-4184-A6A9-0C101040EB9D}">
      <dsp:nvSpPr>
        <dsp:cNvPr id="0" name=""/>
        <dsp:cNvSpPr/>
      </dsp:nvSpPr>
      <dsp:spPr>
        <a:xfrm>
          <a:off x="1155344" y="2353500"/>
          <a:ext cx="6949440" cy="9957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30000"/>
                <a:satMod val="250000"/>
              </a:schemeClr>
            </a:gs>
            <a:gs pos="72000">
              <a:schemeClr val="accent1">
                <a:tint val="75000"/>
                <a:satMod val="210000"/>
              </a:schemeClr>
            </a:gs>
            <a:gs pos="100000">
              <a:schemeClr val="accent1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1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На письмі кожна репліка пишеться з нового рядка, з великої літери, перед нею ставиться тире.</a:t>
          </a:r>
          <a:endParaRPr lang="ru-RU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84507" y="2382663"/>
        <a:ext cx="5670572" cy="937385"/>
      </dsp:txXfrm>
    </dsp:sp>
    <dsp:sp modelId="{327AEC9D-E8DD-4D25-AE94-551AD9C4CEA9}">
      <dsp:nvSpPr>
        <dsp:cNvPr id="0" name=""/>
        <dsp:cNvSpPr/>
      </dsp:nvSpPr>
      <dsp:spPr>
        <a:xfrm>
          <a:off x="1737359" y="3530251"/>
          <a:ext cx="6949440" cy="9957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30000"/>
                <a:satMod val="250000"/>
              </a:schemeClr>
            </a:gs>
            <a:gs pos="72000">
              <a:schemeClr val="accent1">
                <a:tint val="75000"/>
                <a:satMod val="210000"/>
              </a:schemeClr>
            </a:gs>
            <a:gs pos="100000">
              <a:schemeClr val="accent1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1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Переважне вживання неповних речень, адже більшість інформації відома учасникам розмови з попередніх реплік, обставин розмови та позамовної ситуації.</a:t>
          </a:r>
          <a:endParaRPr lang="ru-RU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766522" y="3559414"/>
        <a:ext cx="5661885" cy="937385"/>
      </dsp:txXfrm>
    </dsp:sp>
    <dsp:sp modelId="{BCC7478B-D018-4BFC-8294-E04B447BBBDC}">
      <dsp:nvSpPr>
        <dsp:cNvPr id="0" name=""/>
        <dsp:cNvSpPr/>
      </dsp:nvSpPr>
      <dsp:spPr>
        <a:xfrm>
          <a:off x="630222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6447850" y="762624"/>
        <a:ext cx="355966" cy="487027"/>
      </dsp:txXfrm>
    </dsp:sp>
    <dsp:sp modelId="{634A3A42-ADA5-4EF9-92D5-69F68E4A00A3}">
      <dsp:nvSpPr>
        <dsp:cNvPr id="0" name=""/>
        <dsp:cNvSpPr/>
      </dsp:nvSpPr>
      <dsp:spPr>
        <a:xfrm>
          <a:off x="6884242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029865" y="1939375"/>
        <a:ext cx="355966" cy="487027"/>
      </dsp:txXfrm>
    </dsp:sp>
    <dsp:sp modelId="{208833E5-138C-430B-9FB0-3D7A0C028D51}">
      <dsp:nvSpPr>
        <dsp:cNvPr id="0" name=""/>
        <dsp:cNvSpPr/>
      </dsp:nvSpPr>
      <dsp:spPr>
        <a:xfrm>
          <a:off x="7457571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03194" y="3116125"/>
        <a:ext cx="355966" cy="4870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C75488-6D00-4B18-A945-5A9595E467C0}">
      <dsp:nvSpPr>
        <dsp:cNvPr id="0" name=""/>
        <dsp:cNvSpPr/>
      </dsp:nvSpPr>
      <dsp:spPr>
        <a:xfrm>
          <a:off x="4911110" y="2262981"/>
          <a:ext cx="724253" cy="1596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126" y="0"/>
              </a:lnTo>
              <a:lnTo>
                <a:pt x="362126" y="1596499"/>
              </a:lnTo>
              <a:lnTo>
                <a:pt x="724253" y="1596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229409" y="3017404"/>
        <a:ext cx="87654" cy="87654"/>
      </dsp:txXfrm>
    </dsp:sp>
    <dsp:sp modelId="{FC85EE7E-CC25-4546-8A13-BC850A9741F0}">
      <dsp:nvSpPr>
        <dsp:cNvPr id="0" name=""/>
        <dsp:cNvSpPr/>
      </dsp:nvSpPr>
      <dsp:spPr>
        <a:xfrm>
          <a:off x="4911110" y="2262981"/>
          <a:ext cx="724253" cy="473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126" y="0"/>
              </a:lnTo>
              <a:lnTo>
                <a:pt x="362126" y="473874"/>
              </a:lnTo>
              <a:lnTo>
                <a:pt x="724253" y="473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51599" y="2478281"/>
        <a:ext cx="43275" cy="43275"/>
      </dsp:txXfrm>
    </dsp:sp>
    <dsp:sp modelId="{9CF487E3-8B3D-4E4E-992F-7FF18446DB12}">
      <dsp:nvSpPr>
        <dsp:cNvPr id="0" name=""/>
        <dsp:cNvSpPr/>
      </dsp:nvSpPr>
      <dsp:spPr>
        <a:xfrm>
          <a:off x="4911110" y="1656737"/>
          <a:ext cx="724253" cy="606244"/>
        </a:xfrm>
        <a:custGeom>
          <a:avLst/>
          <a:gdLst/>
          <a:ahLst/>
          <a:cxnLst/>
          <a:rect l="0" t="0" r="0" b="0"/>
          <a:pathLst>
            <a:path>
              <a:moveTo>
                <a:pt x="0" y="606244"/>
              </a:moveTo>
              <a:lnTo>
                <a:pt x="362126" y="606244"/>
              </a:lnTo>
              <a:lnTo>
                <a:pt x="362126" y="0"/>
              </a:lnTo>
              <a:lnTo>
                <a:pt x="72425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49624" y="1936246"/>
        <a:ext cx="47224" cy="47224"/>
      </dsp:txXfrm>
    </dsp:sp>
    <dsp:sp modelId="{CC0E0F68-180A-4E4F-AA74-9FD8775E04FF}">
      <dsp:nvSpPr>
        <dsp:cNvPr id="0" name=""/>
        <dsp:cNvSpPr/>
      </dsp:nvSpPr>
      <dsp:spPr>
        <a:xfrm>
          <a:off x="4911110" y="576609"/>
          <a:ext cx="724253" cy="1686371"/>
        </a:xfrm>
        <a:custGeom>
          <a:avLst/>
          <a:gdLst/>
          <a:ahLst/>
          <a:cxnLst/>
          <a:rect l="0" t="0" r="0" b="0"/>
          <a:pathLst>
            <a:path>
              <a:moveTo>
                <a:pt x="0" y="1686371"/>
              </a:moveTo>
              <a:lnTo>
                <a:pt x="362126" y="1686371"/>
              </a:lnTo>
              <a:lnTo>
                <a:pt x="362126" y="0"/>
              </a:lnTo>
              <a:lnTo>
                <a:pt x="72425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5227354" y="1373912"/>
        <a:ext cx="91765" cy="91765"/>
      </dsp:txXfrm>
    </dsp:sp>
    <dsp:sp modelId="{BD1A7367-FA93-4C83-85C7-A47AC07CC2DD}">
      <dsp:nvSpPr>
        <dsp:cNvPr id="0" name=""/>
        <dsp:cNvSpPr/>
      </dsp:nvSpPr>
      <dsp:spPr>
        <a:xfrm rot="16200000">
          <a:off x="2218162" y="1833015"/>
          <a:ext cx="4525963" cy="859932"/>
        </a:xfrm>
        <a:prstGeom prst="rect">
          <a:avLst/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200" kern="1200" dirty="0" smtClean="0"/>
            <a:t>ВИДИ ДІАЛОГІВ</a:t>
          </a:r>
          <a:endParaRPr lang="ru-RU" sz="5200" kern="1200" dirty="0"/>
        </a:p>
      </dsp:txBody>
      <dsp:txXfrm>
        <a:off x="2218162" y="1833015"/>
        <a:ext cx="4525963" cy="859932"/>
      </dsp:txXfrm>
    </dsp:sp>
    <dsp:sp modelId="{ABD20D62-D059-40E5-8072-B112B21CD5F1}">
      <dsp:nvSpPr>
        <dsp:cNvPr id="0" name=""/>
        <dsp:cNvSpPr/>
      </dsp:nvSpPr>
      <dsp:spPr>
        <a:xfrm>
          <a:off x="5635363" y="146643"/>
          <a:ext cx="2820580" cy="859932"/>
        </a:xfrm>
        <a:prstGeom prst="rect">
          <a:avLst/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Побутовий -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у повсякденному спілкуванні, невимушеній обстановц</a:t>
          </a:r>
          <a:r>
            <a:rPr lang="uk-UA" sz="1500" kern="1200" dirty="0" smtClean="0"/>
            <a:t>і</a:t>
          </a:r>
          <a:endParaRPr lang="ru-RU" sz="1500" kern="1200" dirty="0"/>
        </a:p>
      </dsp:txBody>
      <dsp:txXfrm>
        <a:off x="5635363" y="146643"/>
        <a:ext cx="2820580" cy="859932"/>
      </dsp:txXfrm>
    </dsp:sp>
    <dsp:sp modelId="{06764C19-2918-4903-B806-C7D288956628}">
      <dsp:nvSpPr>
        <dsp:cNvPr id="0" name=""/>
        <dsp:cNvSpPr/>
      </dsp:nvSpPr>
      <dsp:spPr>
        <a:xfrm>
          <a:off x="5635363" y="1226770"/>
          <a:ext cx="2820580" cy="859932"/>
        </a:xfrm>
        <a:prstGeom prst="rect">
          <a:avLst/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Діловий –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ділова розмова в офіційно-діловому стилі</a:t>
          </a:r>
          <a:endParaRPr lang="ru-RU" sz="1600" b="1" kern="1200" dirty="0"/>
        </a:p>
      </dsp:txBody>
      <dsp:txXfrm>
        <a:off x="5635363" y="1226770"/>
        <a:ext cx="2820580" cy="859932"/>
      </dsp:txXfrm>
    </dsp:sp>
    <dsp:sp modelId="{06EA60FD-94A5-477A-990B-37BDAF27DDE9}">
      <dsp:nvSpPr>
        <dsp:cNvPr id="0" name=""/>
        <dsp:cNvSpPr/>
      </dsp:nvSpPr>
      <dsp:spPr>
        <a:xfrm>
          <a:off x="5635363" y="2306889"/>
          <a:ext cx="2820580" cy="859932"/>
        </a:xfrm>
        <a:prstGeom prst="rect">
          <a:avLst/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Навчальний –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спілкування між учителем і учнем або між учнями</a:t>
          </a:r>
          <a:endParaRPr lang="ru-RU" sz="1600" b="1" kern="1200" dirty="0"/>
        </a:p>
      </dsp:txBody>
      <dsp:txXfrm>
        <a:off x="5635363" y="2306889"/>
        <a:ext cx="2820580" cy="859932"/>
      </dsp:txXfrm>
    </dsp:sp>
    <dsp:sp modelId="{E23EA172-EE03-4EFC-8938-A82A38C945AA}">
      <dsp:nvSpPr>
        <dsp:cNvPr id="0" name=""/>
        <dsp:cNvSpPr/>
      </dsp:nvSpPr>
      <dsp:spPr>
        <a:xfrm>
          <a:off x="5635363" y="3429514"/>
          <a:ext cx="2820580" cy="859932"/>
        </a:xfrm>
        <a:prstGeom prst="rect">
          <a:avLst/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/>
            <a:t>Художній –</a:t>
          </a:r>
          <a:r>
            <a:rPr lang="uk-UA" sz="1600" b="1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у художніх творах між героями</a:t>
          </a:r>
          <a:endParaRPr lang="ru-RU" sz="1600" b="1" kern="1200" dirty="0"/>
        </a:p>
      </dsp:txBody>
      <dsp:txXfrm>
        <a:off x="5635363" y="3429514"/>
        <a:ext cx="2820580" cy="8599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5BFF7-51DE-4359-9D41-35709A4C87D1}">
      <dsp:nvSpPr>
        <dsp:cNvPr id="0" name=""/>
        <dsp:cNvSpPr/>
      </dsp:nvSpPr>
      <dsp:spPr>
        <a:xfrm>
          <a:off x="3238250" y="2315030"/>
          <a:ext cx="2210298" cy="2210298"/>
        </a:xfrm>
        <a:prstGeom prst="ellipse">
          <a:avLst/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smtClean="0"/>
            <a:t>Діалог</a:t>
          </a:r>
          <a:endParaRPr lang="ru-RU" sz="4400" b="1" kern="1200" dirty="0"/>
        </a:p>
      </dsp:txBody>
      <dsp:txXfrm>
        <a:off x="3561941" y="2638721"/>
        <a:ext cx="1562916" cy="1562916"/>
      </dsp:txXfrm>
    </dsp:sp>
    <dsp:sp modelId="{FD69D35B-098A-4358-B77E-7CD34E15D913}">
      <dsp:nvSpPr>
        <dsp:cNvPr id="0" name=""/>
        <dsp:cNvSpPr/>
      </dsp:nvSpPr>
      <dsp:spPr>
        <a:xfrm rot="11700000">
          <a:off x="1566044" y="2581462"/>
          <a:ext cx="1645395" cy="62993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7EACC-3AE2-4964-ACA4-B8D9CD6B9DFD}">
      <dsp:nvSpPr>
        <dsp:cNvPr id="0" name=""/>
        <dsp:cNvSpPr/>
      </dsp:nvSpPr>
      <dsp:spPr>
        <a:xfrm>
          <a:off x="544185" y="1843587"/>
          <a:ext cx="2099783" cy="16798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/>
            <a:t>Діалог-розпитування</a:t>
          </a:r>
          <a:endParaRPr lang="ru-RU" sz="2500" b="1" kern="1200" dirty="0"/>
        </a:p>
      </dsp:txBody>
      <dsp:txXfrm>
        <a:off x="593385" y="1892787"/>
        <a:ext cx="2001383" cy="1581426"/>
      </dsp:txXfrm>
    </dsp:sp>
    <dsp:sp modelId="{48EB0E1A-2BF2-4280-8168-56CBD7B7C3D1}">
      <dsp:nvSpPr>
        <dsp:cNvPr id="0" name=""/>
        <dsp:cNvSpPr/>
      </dsp:nvSpPr>
      <dsp:spPr>
        <a:xfrm rot="14798289">
          <a:off x="2742546" y="1264747"/>
          <a:ext cx="1611735" cy="62993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68C80-D553-4284-92F8-12F5334CE679}">
      <dsp:nvSpPr>
        <dsp:cNvPr id="0" name=""/>
        <dsp:cNvSpPr/>
      </dsp:nvSpPr>
      <dsp:spPr>
        <a:xfrm>
          <a:off x="2178966" y="0"/>
          <a:ext cx="2099783" cy="16798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/>
            <a:t>Діалог-домовленість</a:t>
          </a:r>
          <a:endParaRPr lang="ru-RU" sz="2500" b="1" kern="1200" dirty="0"/>
        </a:p>
      </dsp:txBody>
      <dsp:txXfrm>
        <a:off x="2228166" y="49200"/>
        <a:ext cx="2001383" cy="1581426"/>
      </dsp:txXfrm>
    </dsp:sp>
    <dsp:sp modelId="{75BA7B50-9700-4A5B-9DA8-1DC254C27315}">
      <dsp:nvSpPr>
        <dsp:cNvPr id="0" name=""/>
        <dsp:cNvSpPr/>
      </dsp:nvSpPr>
      <dsp:spPr>
        <a:xfrm rot="17686554">
          <a:off x="4370590" y="1271397"/>
          <a:ext cx="1638429" cy="62993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9D20D-B36F-4326-BC3E-D82C1243DEB4}">
      <dsp:nvSpPr>
        <dsp:cNvPr id="0" name=""/>
        <dsp:cNvSpPr/>
      </dsp:nvSpPr>
      <dsp:spPr>
        <a:xfrm>
          <a:off x="4483221" y="2642"/>
          <a:ext cx="2099783" cy="16798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/>
            <a:t>Діалог-обмін враженнями</a:t>
          </a:r>
          <a:endParaRPr lang="ru-RU" sz="2500" b="1" kern="1200" dirty="0"/>
        </a:p>
      </dsp:txBody>
      <dsp:txXfrm>
        <a:off x="4532421" y="51842"/>
        <a:ext cx="2001383" cy="1581426"/>
      </dsp:txXfrm>
    </dsp:sp>
    <dsp:sp modelId="{2E751469-E9B3-4B34-802D-1F59AB2C2CD8}">
      <dsp:nvSpPr>
        <dsp:cNvPr id="0" name=""/>
        <dsp:cNvSpPr/>
      </dsp:nvSpPr>
      <dsp:spPr>
        <a:xfrm rot="20700000">
          <a:off x="5475360" y="2581462"/>
          <a:ext cx="1645395" cy="62993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0C2F8-2986-42E7-8651-64A40863AA99}">
      <dsp:nvSpPr>
        <dsp:cNvPr id="0" name=""/>
        <dsp:cNvSpPr/>
      </dsp:nvSpPr>
      <dsp:spPr>
        <a:xfrm>
          <a:off x="6042831" y="1843587"/>
          <a:ext cx="2099783" cy="16798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/>
            <a:t>Діалог-обговорення</a:t>
          </a:r>
          <a:endParaRPr lang="ru-RU" sz="2500" b="1" kern="1200" dirty="0"/>
        </a:p>
      </dsp:txBody>
      <dsp:txXfrm>
        <a:off x="6092031" y="1892787"/>
        <a:ext cx="2001383" cy="1581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F5AD0-FB2D-4637-A6A0-6967F34A8854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194AA-72FC-4833-BA10-A63622380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693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194AA-72FC-4833-BA10-A636223805C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5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u-f-l.net/images/content/z_chym_nosyty_vyshyvanku(1)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vsviti.com.ua/ukraine/437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syla.news/wp-content/uploads/2018/05/2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/>
          <a:lstStyle/>
          <a:p>
            <a:pPr algn="ctr"/>
            <a:r>
              <a:rPr lang="uk-UA" b="1" dirty="0" smtClean="0"/>
              <a:t>Урок розвитку мовлення у 9 класі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86800" cy="509939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 Тема. Д</a:t>
            </a:r>
            <a:r>
              <a:rPr lang="uk-UA" b="1" dirty="0" err="1" smtClean="0"/>
              <a:t>іалог-обговорення</a:t>
            </a:r>
            <a:r>
              <a:rPr lang="uk-UA" b="1" dirty="0" smtClean="0"/>
              <a:t> актуальної теми:</a:t>
            </a:r>
          </a:p>
          <a:p>
            <a:pPr algn="ctr"/>
            <a:r>
              <a:rPr lang="ru-RU" b="1" dirty="0" smtClean="0"/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«З </a:t>
            </a:r>
            <a:r>
              <a:rPr lang="ru-RU" sz="4800" b="1" dirty="0" err="1">
                <a:solidFill>
                  <a:srgbClr val="FF0000"/>
                </a:solidFill>
              </a:rPr>
              <a:t>чим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носити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вишиванку</a:t>
            </a:r>
            <a:r>
              <a:rPr lang="ru-RU" sz="4800" b="1" dirty="0">
                <a:solidFill>
                  <a:srgbClr val="FF0000"/>
                </a:solidFill>
              </a:rPr>
              <a:t>: </a:t>
            </a:r>
            <a:r>
              <a:rPr lang="ru-RU" sz="4800" b="1" dirty="0" err="1">
                <a:solidFill>
                  <a:srgbClr val="FF0000"/>
                </a:solidFill>
              </a:rPr>
              <a:t>ідентифікація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повсякденності</a:t>
            </a:r>
            <a:r>
              <a:rPr lang="ru-RU" sz="4800" b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endParaRPr lang="uk-UA" b="1" dirty="0" smtClean="0">
              <a:solidFill>
                <a:srgbClr val="FF0000"/>
              </a:solidFill>
            </a:endParaRPr>
          </a:p>
          <a:p>
            <a:pPr algn="just"/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7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Прочитайте </a:t>
            </a:r>
            <a:r>
              <a:rPr lang="ru-RU" b="1" dirty="0" err="1"/>
              <a:t>афоризми</a:t>
            </a:r>
            <a:r>
              <a:rPr lang="ru-RU" b="1" dirty="0"/>
              <a:t>.  </a:t>
            </a:r>
            <a:r>
              <a:rPr lang="ru-RU" b="1" dirty="0" err="1"/>
              <a:t>Поясніть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зміст</a:t>
            </a:r>
            <a:r>
              <a:rPr lang="ru-RU" b="1" dirty="0"/>
              <a:t>. </a:t>
            </a:r>
            <a:r>
              <a:rPr lang="ru-RU" b="1" dirty="0" err="1"/>
              <a:t>Сформулюйте</a:t>
            </a:r>
            <a:r>
              <a:rPr lang="ru-RU" b="1" dirty="0"/>
              <a:t> за ними тему й мету уроку.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686800" cy="4525963"/>
          </a:xfrm>
        </p:spPr>
        <p:txBody>
          <a:bodyPr>
            <a:noAutofit/>
          </a:bodyPr>
          <a:lstStyle/>
          <a:p>
            <a:pPr algn="r"/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Епіграф  уроку:       </a:t>
            </a: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«Скажи  мені  що-небудь, щоб  я </a:t>
            </a:r>
            <a:endParaRPr lang="uk-UA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тебе побачив»                                                                                               Сократ</a:t>
            </a:r>
          </a:p>
          <a:p>
            <a:pPr algn="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розумний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дурний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великий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r"/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малий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не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знаємо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ми,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поки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слово не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промовив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 </a:t>
            </a:r>
          </a:p>
          <a:p>
            <a:pPr algn="r"/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Саад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Спілкуючись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люди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створюють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один </a:t>
            </a:r>
            <a:r>
              <a:rPr lang="ru-RU" b="1" dirty="0">
                <a:solidFill>
                  <a:schemeClr val="tx1"/>
                </a:solidFill>
              </a:rPr>
              <a:t>одного»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 Д. Лихачов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38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51" y="4139469"/>
            <a:ext cx="48768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0"/>
            <a:ext cx="246697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828800"/>
          </a:xfrm>
        </p:spPr>
        <p:txBody>
          <a:bodyPr anchor="t">
            <a:normAutofit fontScale="90000"/>
          </a:bodyPr>
          <a:lstStyle/>
          <a:p>
            <a:r>
              <a:rPr lang="ru-RU" b="1" i="1" dirty="0" err="1">
                <a:effectLst/>
              </a:rPr>
              <a:t>Мозковий</a:t>
            </a:r>
            <a:r>
              <a:rPr lang="ru-RU" b="1" i="1" dirty="0">
                <a:effectLst/>
              </a:rPr>
              <a:t> </a:t>
            </a:r>
            <a:r>
              <a:rPr lang="ru-RU" b="1" i="1" dirty="0" smtClean="0">
                <a:effectLst/>
              </a:rPr>
              <a:t>штурм</a:t>
            </a:r>
            <a:r>
              <a:rPr lang="ru-RU" dirty="0" smtClean="0">
                <a:effectLst/>
              </a:rPr>
              <a:t>: 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*</a:t>
            </a:r>
            <a:r>
              <a:rPr lang="ru-RU" dirty="0" err="1" smtClean="0">
                <a:effectLst/>
              </a:rPr>
              <a:t>Що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таке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діалог</a:t>
            </a:r>
            <a:r>
              <a:rPr lang="ru-RU" dirty="0">
                <a:effectLst/>
              </a:rPr>
              <a:t>?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*</a:t>
            </a:r>
            <a:r>
              <a:rPr lang="uk-UA" dirty="0" smtClean="0">
                <a:effectLst/>
              </a:rPr>
              <a:t>Як </a:t>
            </a:r>
            <a:r>
              <a:rPr lang="uk-UA" dirty="0">
                <a:effectLst/>
              </a:rPr>
              <a:t>називаються слова кожного учасника діалогу?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>*</a:t>
            </a:r>
            <a:r>
              <a:rPr lang="ru-RU" dirty="0" err="1" smtClean="0">
                <a:effectLst/>
              </a:rPr>
              <a:t>Які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розділові</a:t>
            </a:r>
            <a:r>
              <a:rPr lang="ru-RU" dirty="0">
                <a:effectLst/>
              </a:rPr>
              <a:t> знаки у </a:t>
            </a:r>
            <a:r>
              <a:rPr lang="ru-RU" dirty="0" err="1">
                <a:effectLst/>
              </a:rPr>
              <a:t>діалозі</a:t>
            </a:r>
            <a:r>
              <a:rPr lang="ru-RU" dirty="0" smtClean="0">
                <a:effectLst/>
              </a:rPr>
              <a:t>?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*У </a:t>
            </a:r>
            <a:r>
              <a:rPr lang="ru-RU" dirty="0" err="1" smtClean="0">
                <a:effectLst/>
              </a:rPr>
              <a:t>якому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мовленні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найчастіше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користуються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діалогом</a:t>
            </a:r>
            <a:r>
              <a:rPr lang="ru-RU" dirty="0" smtClean="0">
                <a:effectLst/>
              </a:rPr>
              <a:t>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>
              <a:effectLst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51520" y="4381500"/>
            <a:ext cx="8458200" cy="914400"/>
          </a:xfrm>
        </p:spPr>
        <p:txBody>
          <a:bodyPr/>
          <a:lstStyle/>
          <a:p>
            <a:r>
              <a:rPr lang="uk-UA" dirty="0" smtClean="0"/>
              <a:t>    </a:t>
            </a:r>
            <a:endParaRPr lang="ru-RU" dirty="0"/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827584" y="2708920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uk-UA" sz="3200" b="1" dirty="0">
                <a:effectLst/>
              </a:rPr>
              <a:t>Діалог</a:t>
            </a:r>
            <a:r>
              <a:rPr lang="uk-UA" sz="3200" dirty="0">
                <a:effectLst/>
              </a:rPr>
              <a:t> – це різновид прямої мови, який має свої </a:t>
            </a:r>
            <a:r>
              <a:rPr lang="uk-UA" sz="3200" dirty="0" smtClean="0">
                <a:effectLst/>
              </a:rPr>
              <a:t>особливості</a:t>
            </a:r>
            <a:r>
              <a:rPr lang="uk-UA" sz="3200" dirty="0">
                <a:effectLst/>
              </a:rPr>
              <a:t>: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272404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697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79" y="3994418"/>
            <a:ext cx="38100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/>
              <a:t>Види</a:t>
            </a:r>
            <a:r>
              <a:rPr lang="ru-RU" b="1" dirty="0" smtClean="0"/>
              <a:t> </a:t>
            </a:r>
            <a:r>
              <a:rPr lang="ru-RU" b="1" dirty="0" err="1" smtClean="0"/>
              <a:t>діалогів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3177966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4176000" cy="31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effectLst/>
              </a:rPr>
              <a:t>комунікативні функції діалогів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41317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221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/>
              </a:rPr>
              <a:t>Робота з таблицею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997385"/>
              </p:ext>
            </p:extLst>
          </p:nvPr>
        </p:nvGraphicFramePr>
        <p:xfrm>
          <a:off x="107503" y="1196752"/>
          <a:ext cx="8954562" cy="5941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1655"/>
                <a:gridCol w="2931228"/>
                <a:gridCol w="2501679"/>
              </a:tblGrid>
              <a:tr h="898051">
                <a:tc gridSpan="3">
                  <a:txBody>
                    <a:bodyPr/>
                    <a:lstStyle/>
                    <a:p>
                      <a:pPr indent="95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Перед </a:t>
                      </a:r>
                      <a:r>
                        <a:rPr lang="ru-RU" sz="28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тим</a:t>
                      </a: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як </a:t>
                      </a:r>
                      <a:r>
                        <a:rPr lang="ru-RU" sz="2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розпочати</a:t>
                      </a:r>
                      <a:r>
                        <a:rPr lang="ru-RU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спілкування</a:t>
                      </a:r>
                      <a:r>
                        <a:rPr lang="ru-RU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2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слід</a:t>
                      </a:r>
                      <a:r>
                        <a:rPr lang="ru-RU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endParaRPr lang="ru-RU" sz="28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pPr indent="95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УЗЯТИ </a:t>
                      </a:r>
                      <a:r>
                        <a:rPr lang="ru-RU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ДО </a:t>
                      </a: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УВАГИ:</a:t>
                      </a:r>
                      <a:endParaRPr lang="ru-RU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ситуація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спілкування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</a:rPr>
                        <a:t>де </a:t>
                      </a:r>
                      <a:r>
                        <a:rPr lang="ru-RU" sz="2400" b="1" dirty="0" err="1">
                          <a:effectLst/>
                        </a:rPr>
                        <a:t>спілкуємося</a:t>
                      </a:r>
                      <a:r>
                        <a:rPr lang="ru-RU" sz="2400" b="1" dirty="0">
                          <a:effectLst/>
                        </a:rPr>
                        <a:t>?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• в </a:t>
                      </a:r>
                      <a:r>
                        <a:rPr lang="ru-RU" sz="1800" b="1" dirty="0" err="1">
                          <a:effectLst/>
                        </a:rPr>
                        <a:t>офіційній</a:t>
                      </a:r>
                      <a:r>
                        <a:rPr lang="ru-RU" sz="1800" b="1" dirty="0">
                          <a:effectLst/>
                        </a:rPr>
                        <a:t> </a:t>
                      </a:r>
                      <a:r>
                        <a:rPr lang="ru-RU" sz="1800" b="1" dirty="0" err="1">
                          <a:effectLst/>
                        </a:rPr>
                        <a:t>обстановці</a:t>
                      </a:r>
                      <a:endParaRPr lang="ru-RU" sz="1800" b="1" dirty="0">
                        <a:effectLst/>
                      </a:endParaRPr>
                    </a:p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• </a:t>
                      </a:r>
                      <a:r>
                        <a:rPr lang="ru-RU" sz="1800" b="1" dirty="0" err="1">
                          <a:effectLst/>
                        </a:rPr>
                        <a:t>неофіційній</a:t>
                      </a:r>
                      <a:r>
                        <a:rPr lang="ru-RU" sz="1800" b="1" dirty="0">
                          <a:effectLst/>
                        </a:rPr>
                        <a:t> </a:t>
                      </a:r>
                      <a:r>
                        <a:rPr lang="ru-RU" sz="1800" b="1" dirty="0" err="1">
                          <a:effectLst/>
                        </a:rPr>
                        <a:t>обстановці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>
                          <a:effectLst/>
                        </a:rPr>
                        <a:t>хто</a:t>
                      </a:r>
                      <a:r>
                        <a:rPr lang="ru-RU" sz="2400" b="1" dirty="0">
                          <a:effectLst/>
                        </a:rPr>
                        <a:t> адресат</a:t>
                      </a:r>
                      <a:r>
                        <a:rPr lang="ru-RU" sz="2400" b="1" dirty="0" smtClean="0">
                          <a:effectLst/>
                        </a:rPr>
                        <a:t>? (слухач)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</a:rPr>
                        <a:t>яка мета </a:t>
                      </a:r>
                      <a:r>
                        <a:rPr lang="ru-RU" sz="2400" b="1" dirty="0" err="1">
                          <a:effectLst/>
                        </a:rPr>
                        <a:t>спілкування</a:t>
                      </a:r>
                      <a:r>
                        <a:rPr lang="ru-RU" sz="2400" b="1" dirty="0">
                          <a:effectLst/>
                        </a:rPr>
                        <a:t>?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•</a:t>
                      </a:r>
                      <a:r>
                        <a:rPr lang="ru-RU" sz="1800" b="1" dirty="0">
                          <a:effectLst/>
                        </a:rPr>
                        <a:t> </a:t>
                      </a:r>
                      <a:r>
                        <a:rPr lang="ru-RU" sz="1800" b="1" dirty="0" err="1">
                          <a:effectLst/>
                        </a:rPr>
                        <a:t>повідомлення</a:t>
                      </a:r>
                      <a:endParaRPr lang="ru-RU" sz="1800" b="1" dirty="0">
                        <a:effectLst/>
                      </a:endParaRPr>
                    </a:p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• </a:t>
                      </a:r>
                      <a:r>
                        <a:rPr lang="ru-RU" sz="1800" b="1" dirty="0" err="1">
                          <a:effectLst/>
                        </a:rPr>
                        <a:t>з’ясування</a:t>
                      </a:r>
                      <a:endParaRPr lang="ru-RU" sz="1800" b="1" dirty="0">
                        <a:effectLst/>
                      </a:endParaRPr>
                    </a:p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• </a:t>
                      </a:r>
                      <a:r>
                        <a:rPr lang="ru-RU" sz="1800" b="1" dirty="0" err="1">
                          <a:effectLst/>
                        </a:rPr>
                        <a:t>спонукання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 gridSpan="3">
                  <a:txBody>
                    <a:bodyPr/>
                    <a:lstStyle/>
                    <a:p>
                      <a:pPr indent="95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Залежно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від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цього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потрібно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ВИЗНАЧИТИ: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тему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3" gridSpan="2"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 err="1">
                          <a:effectLst/>
                        </a:rPr>
                        <a:t>висловлювання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головну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думку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3646">
                <a:tc>
                  <a:txBody>
                    <a:bodyPr/>
                    <a:lstStyle/>
                    <a:p>
                      <a:pPr indent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форму (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діалог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чи</a:t>
                      </a: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монолог)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4800" y="314096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0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effectLst/>
              </a:rPr>
              <a:t>Пам’ятка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b="1" dirty="0">
                <a:effectLst/>
              </a:rPr>
              <a:t>«Як вести </a:t>
            </a:r>
            <a:r>
              <a:rPr lang="ru-RU" b="1" dirty="0" err="1">
                <a:effectLst/>
              </a:rPr>
              <a:t>діалог</a:t>
            </a:r>
            <a:r>
              <a:rPr lang="ru-RU" b="1" dirty="0">
                <a:effectLst/>
              </a:rPr>
              <a:t> і </a:t>
            </a:r>
            <a:r>
              <a:rPr lang="ru-RU" b="1" dirty="0" err="1">
                <a:effectLst/>
              </a:rPr>
              <a:t>дотримуватися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вимог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спілкування</a:t>
            </a:r>
            <a:r>
              <a:rPr lang="ru-RU" b="1" dirty="0">
                <a:effectLst/>
              </a:rPr>
              <a:t>»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1. </a:t>
            </a:r>
            <a:r>
              <a:rPr lang="ru-RU" b="1" dirty="0" err="1"/>
              <a:t>Дотримуйтеся</a:t>
            </a:r>
            <a:r>
              <a:rPr lang="ru-RU" b="1" dirty="0"/>
              <a:t> теми й мети </a:t>
            </a:r>
            <a:r>
              <a:rPr lang="ru-RU" b="1" dirty="0" err="1"/>
              <a:t>спілкування</a:t>
            </a:r>
            <a:r>
              <a:rPr lang="ru-RU" b="1" dirty="0"/>
              <a:t>.</a:t>
            </a:r>
          </a:p>
          <a:p>
            <a:r>
              <a:rPr lang="ru-RU" b="1" dirty="0"/>
              <a:t>2. </a:t>
            </a:r>
            <a:r>
              <a:rPr lang="ru-RU" b="1" dirty="0" err="1"/>
              <a:t>Під</a:t>
            </a:r>
            <a:r>
              <a:rPr lang="ru-RU" b="1" dirty="0"/>
              <a:t> час </a:t>
            </a:r>
            <a:r>
              <a:rPr lang="ru-RU" b="1" dirty="0" err="1"/>
              <a:t>спілкування</a:t>
            </a:r>
            <a:r>
              <a:rPr lang="ru-RU" b="1" dirty="0"/>
              <a:t> не перебивайте </a:t>
            </a:r>
            <a:r>
              <a:rPr lang="ru-RU" b="1" dirty="0" err="1"/>
              <a:t>співрозмовника</a:t>
            </a:r>
            <a:r>
              <a:rPr lang="ru-RU" b="1" dirty="0"/>
              <a:t>.</a:t>
            </a:r>
          </a:p>
          <a:p>
            <a:r>
              <a:rPr lang="ru-RU" b="1" dirty="0"/>
              <a:t>3. </a:t>
            </a:r>
            <a:r>
              <a:rPr lang="ru-RU" b="1" dirty="0" err="1"/>
              <a:t>Будуйте</a:t>
            </a:r>
            <a:r>
              <a:rPr lang="ru-RU" b="1" dirty="0"/>
              <a:t> </a:t>
            </a:r>
            <a:r>
              <a:rPr lang="ru-RU" b="1" dirty="0" err="1"/>
              <a:t>репліки</a:t>
            </a:r>
            <a:r>
              <a:rPr lang="ru-RU" b="1" dirty="0"/>
              <a:t> так, </a:t>
            </a:r>
            <a:r>
              <a:rPr lang="ru-RU" b="1" dirty="0" err="1"/>
              <a:t>щоб</a:t>
            </a:r>
            <a:r>
              <a:rPr lang="ru-RU" b="1" dirty="0"/>
              <a:t> </a:t>
            </a:r>
            <a:r>
              <a:rPr lang="ru-RU" b="1" dirty="0" err="1"/>
              <a:t>заохотити</a:t>
            </a:r>
            <a:r>
              <a:rPr lang="ru-RU" b="1" dirty="0"/>
              <a:t> </a:t>
            </a:r>
            <a:r>
              <a:rPr lang="ru-RU" b="1" dirty="0" err="1"/>
              <a:t>співрозмовника</a:t>
            </a:r>
            <a:r>
              <a:rPr lang="ru-RU" b="1" dirty="0"/>
              <a:t> </a:t>
            </a:r>
            <a:r>
              <a:rPr lang="ru-RU" b="1" dirty="0" err="1"/>
              <a:t>висловити</a:t>
            </a:r>
            <a:r>
              <a:rPr lang="ru-RU" b="1" dirty="0"/>
              <a:t> </a:t>
            </a:r>
            <a:r>
              <a:rPr lang="ru-RU" b="1" dirty="0" err="1"/>
              <a:t>власну</a:t>
            </a:r>
            <a:r>
              <a:rPr lang="ru-RU" b="1" dirty="0"/>
              <a:t> думку.</a:t>
            </a:r>
          </a:p>
          <a:p>
            <a:r>
              <a:rPr lang="ru-RU" b="1" dirty="0"/>
              <a:t>4. </a:t>
            </a:r>
            <a:r>
              <a:rPr lang="ru-RU" b="1" dirty="0" err="1"/>
              <a:t>Слухайте</a:t>
            </a:r>
            <a:r>
              <a:rPr lang="ru-RU" b="1" dirty="0"/>
              <a:t> </a:t>
            </a:r>
            <a:r>
              <a:rPr lang="ru-RU" b="1" dirty="0" err="1"/>
              <a:t>зацікавлено</a:t>
            </a:r>
            <a:r>
              <a:rPr lang="ru-RU" b="1" dirty="0"/>
              <a:t> й </a:t>
            </a:r>
            <a:r>
              <a:rPr lang="ru-RU" b="1" dirty="0" err="1"/>
              <a:t>доброзичливо</a:t>
            </a:r>
            <a:r>
              <a:rPr lang="ru-RU" b="1" dirty="0"/>
              <a:t>.</a:t>
            </a:r>
          </a:p>
          <a:p>
            <a:r>
              <a:rPr lang="ru-RU" b="1" dirty="0"/>
              <a:t>5. </a:t>
            </a:r>
            <a:r>
              <a:rPr lang="ru-RU" b="1" dirty="0" err="1"/>
              <a:t>Дбайте</a:t>
            </a:r>
            <a:r>
              <a:rPr lang="ru-RU" b="1" dirty="0"/>
              <a:t> про те, </a:t>
            </a:r>
            <a:r>
              <a:rPr lang="ru-RU" b="1" dirty="0" err="1"/>
              <a:t>щоб</a:t>
            </a:r>
            <a:r>
              <a:rPr lang="ru-RU" b="1" dirty="0"/>
              <a:t> </a:t>
            </a:r>
            <a:r>
              <a:rPr lang="ru-RU" b="1" dirty="0" err="1"/>
              <a:t>своїми</a:t>
            </a:r>
            <a:r>
              <a:rPr lang="ru-RU" b="1" dirty="0"/>
              <a:t> </a:t>
            </a:r>
            <a:r>
              <a:rPr lang="ru-RU" b="1" dirty="0" err="1"/>
              <a:t>висловлюваннями</a:t>
            </a:r>
            <a:r>
              <a:rPr lang="ru-RU" b="1" dirty="0"/>
              <a:t> не </a:t>
            </a:r>
            <a:r>
              <a:rPr lang="ru-RU" b="1" dirty="0" err="1"/>
              <a:t>образити</a:t>
            </a:r>
            <a:r>
              <a:rPr lang="ru-RU" b="1" dirty="0"/>
              <a:t> </a:t>
            </a:r>
            <a:r>
              <a:rPr lang="ru-RU" b="1" dirty="0" err="1"/>
              <a:t>співрозмовника</a:t>
            </a:r>
            <a:r>
              <a:rPr lang="ru-RU" b="1" dirty="0"/>
              <a:t>.</a:t>
            </a:r>
          </a:p>
          <a:p>
            <a:r>
              <a:rPr lang="ru-RU" b="1" dirty="0"/>
              <a:t>6. </a:t>
            </a:r>
            <a:r>
              <a:rPr lang="ru-RU" b="1" dirty="0" err="1"/>
              <a:t>Додержуйтеся</a:t>
            </a:r>
            <a:r>
              <a:rPr lang="ru-RU" b="1" dirty="0"/>
              <a:t> </a:t>
            </a:r>
            <a:r>
              <a:rPr lang="ru-RU" b="1" dirty="0" err="1"/>
              <a:t>етикетних</a:t>
            </a:r>
            <a:r>
              <a:rPr lang="ru-RU" b="1" dirty="0"/>
              <a:t> норм і правил </a:t>
            </a:r>
            <a:r>
              <a:rPr lang="ru-RU" b="1" dirty="0" err="1"/>
              <a:t>поведінки</a:t>
            </a:r>
            <a:r>
              <a:rPr lang="ru-RU" b="1" dirty="0"/>
              <a:t> </a:t>
            </a:r>
            <a:r>
              <a:rPr lang="ru-RU" b="1" dirty="0" err="1"/>
              <a:t>під</a:t>
            </a:r>
            <a:r>
              <a:rPr lang="ru-RU" b="1" dirty="0"/>
              <a:t> час </a:t>
            </a:r>
            <a:r>
              <a:rPr lang="ru-RU" b="1" dirty="0" err="1"/>
              <a:t>діалогу</a:t>
            </a:r>
            <a:r>
              <a:rPr lang="ru-RU" b="1" dirty="0"/>
              <a:t>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068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effectLst/>
              </a:rPr>
              <a:t>напрям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b="1" dirty="0">
                <a:solidFill>
                  <a:srgbClr val="FF0000"/>
                </a:solidFill>
                <a:effectLst/>
              </a:rPr>
              <a:t>у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розвитку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модних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українських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тенденцій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-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етнічні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мотиви</a:t>
            </a:r>
            <a:r>
              <a:rPr lang="ru-RU" b="1" dirty="0">
                <a:solidFill>
                  <a:srgbClr val="FF0000"/>
                </a:solidFill>
                <a:effectLst/>
              </a:rPr>
              <a:t> в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одязі</a:t>
            </a:r>
            <a:r>
              <a:rPr lang="ru-RU" b="1" dirty="0">
                <a:solidFill>
                  <a:srgbClr val="FF0000"/>
                </a:solidFill>
                <a:effectLst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effectLst/>
              </a:rPr>
              <a:t>аксесуарах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</a:rPr>
              <a:t>вишиванки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Вишиванка зі спідницею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617" y="1386747"/>
            <a:ext cx="8244000" cy="54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5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  <a:effectLst/>
              </a:rPr>
              <a:t>Вишиванка</a:t>
            </a:r>
            <a:r>
              <a:rPr lang="ru-RU" b="1" dirty="0">
                <a:solidFill>
                  <a:srgbClr val="FF0000"/>
                </a:solidFill>
                <a:effectLst/>
              </a:rPr>
              <a:t> –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символ 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душі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української</a:t>
            </a:r>
            <a:r>
              <a:rPr lang="ru-RU" b="1" dirty="0">
                <a:solidFill>
                  <a:srgbClr val="FF0000"/>
                </a:solidFill>
                <a:effectLst/>
              </a:rPr>
              <a:t>!</a:t>
            </a:r>
            <a:br>
              <a:rPr lang="ru-RU" b="1" dirty="0">
                <a:solidFill>
                  <a:srgbClr val="FF0000"/>
                </a:solidFill>
                <a:effectLst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96064" cy="4883373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/>
              <a:t>    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Красива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вишита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українська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сорочка з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льону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давніх-давен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вважається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символом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здоров'я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краси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щасливої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долі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й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родової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пам'яті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любові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святковості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оберіг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захист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злого 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ока і слова. 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Чим 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же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насамперед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є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для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українця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оберегом,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святинею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місточком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між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поколіннями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красивим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елементом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одягу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Звернемося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історії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вишиванки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2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72" y="1890000"/>
            <a:ext cx="7028722" cy="49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Вишиванка кожного регіону - унікальна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836712"/>
            <a:ext cx="8686800" cy="4525963"/>
          </a:xfrm>
        </p:spPr>
        <p:txBody>
          <a:bodyPr>
            <a:normAutofit/>
          </a:bodyPr>
          <a:lstStyle/>
          <a:p>
            <a:pPr algn="just" fontAlgn="base"/>
            <a:r>
              <a:rPr lang="ru-RU" sz="1800" dirty="0"/>
              <a:t> 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2000" b="1" u="sng" dirty="0" err="1" smtClean="0">
                <a:solidFill>
                  <a:schemeClr val="tx1"/>
                </a:solidFill>
                <a:hlinkClick r:id="rId2"/>
              </a:rPr>
              <a:t>Кожен</a:t>
            </a:r>
            <a:r>
              <a:rPr lang="ru-RU" sz="2000" b="1" u="sng" dirty="0" smtClean="0">
                <a:solidFill>
                  <a:schemeClr val="tx1"/>
                </a:solidFill>
                <a:hlinkClick r:id="rId2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2"/>
              </a:rPr>
              <a:t>регіон</a:t>
            </a:r>
            <a:r>
              <a:rPr lang="ru-RU" sz="2000" b="1" u="sng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2"/>
              </a:rPr>
              <a:t>України</a:t>
            </a:r>
            <a:r>
              <a:rPr lang="ru-RU" sz="2000" b="1" u="sng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2"/>
              </a:rPr>
              <a:t>має</a:t>
            </a:r>
            <a:r>
              <a:rPr lang="ru-RU" sz="2000" b="1" u="sng" dirty="0">
                <a:solidFill>
                  <a:schemeClr val="tx1"/>
                </a:solidFill>
                <a:hlinkClick r:id="rId2"/>
              </a:rPr>
              <a:t> свою </a:t>
            </a:r>
            <a:r>
              <a:rPr lang="ru-RU" sz="2000" b="1" u="sng" dirty="0" err="1">
                <a:solidFill>
                  <a:schemeClr val="tx1"/>
                </a:solidFill>
                <a:hlinkClick r:id="rId2"/>
              </a:rPr>
              <a:t>особливу</a:t>
            </a:r>
            <a:r>
              <a:rPr lang="ru-RU" sz="2000" b="1" u="sng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2"/>
              </a:rPr>
              <a:t>вишиванку</a:t>
            </a:r>
            <a:r>
              <a:rPr lang="ru-RU" sz="2000" b="1" dirty="0">
                <a:solidFill>
                  <a:schemeClr val="tx1"/>
                </a:solidFill>
              </a:rPr>
              <a:t>,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яка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відрізняється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інших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технікою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орнаментом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полтавської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вишивки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характерна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ніжна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кольорова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гама,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пастельні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тони.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Найчастіше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вишиття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білим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білому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Кажуть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саме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полтавська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вишивка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є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найскладнішою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 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українських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 descr="Картинки по запросу &quot;полтавська вишивка картинки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6840000" cy="383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768537"/>
            <a:ext cx="5151546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95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День </a:t>
            </a:r>
            <a:r>
              <a:rPr lang="ru-RU" b="1" dirty="0" err="1">
                <a:solidFill>
                  <a:srgbClr val="FF0000"/>
                </a:solidFill>
              </a:rPr>
              <a:t>вишиванки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86800" cy="4525963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/>
              <a:t>    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Вперше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День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запропонувала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відзначати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одна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студенток 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Чернівецького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2006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році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Ї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ї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надихнув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знайомий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який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постійно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носив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вишиту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сорочку. </a:t>
            </a:r>
            <a:endParaRPr lang="ru-RU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Найбільша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кількість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людей у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вишиванках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була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зареєстрована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2011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році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Рівному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занесена в Книгу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рекордів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На День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Незалежності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центральний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майдан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міста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прийшло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6570 людей у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вишиванках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 </a:t>
            </a:r>
          </a:p>
          <a:p>
            <a:endParaRPr lang="ru-RU" sz="1800" dirty="0"/>
          </a:p>
        </p:txBody>
      </p:sp>
      <p:pic>
        <p:nvPicPr>
          <p:cNvPr id="4" name="Рисунок 3" descr="День вишиванки у Києві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03087"/>
            <a:ext cx="5905500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82000"/>
            <a:ext cx="2889792" cy="41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48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Модна в усьому світі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b="1" dirty="0" smtClean="0">
                <a:solidFill>
                  <a:schemeClr val="tx1"/>
                </a:solidFill>
              </a:rPr>
              <a:t>    Зараз  </a:t>
            </a:r>
            <a:r>
              <a:rPr lang="uk-UA" sz="1800" b="1" dirty="0">
                <a:solidFill>
                  <a:schemeClr val="tx1"/>
                </a:solidFill>
              </a:rPr>
              <a:t>елементи  української вишиванки використовують у своїх колекціях визнані у світі модельєри та модні доми – Жан-Поль Готьє, Джон </a:t>
            </a:r>
            <a:r>
              <a:rPr lang="uk-UA" sz="1800" b="1" dirty="0" err="1">
                <a:solidFill>
                  <a:schemeClr val="tx1"/>
                </a:solidFill>
              </a:rPr>
              <a:t>Ґальяно</a:t>
            </a:r>
            <a:r>
              <a:rPr lang="uk-UA" sz="1800" b="1" dirty="0">
                <a:solidFill>
                  <a:schemeClr val="tx1"/>
                </a:solidFill>
              </a:rPr>
              <a:t>, </a:t>
            </a:r>
            <a:r>
              <a:rPr lang="ru-RU" sz="1800" b="1" dirty="0" err="1">
                <a:solidFill>
                  <a:schemeClr val="tx1"/>
                </a:solidFill>
              </a:rPr>
              <a:t>Gucci</a:t>
            </a:r>
            <a:r>
              <a:rPr lang="uk-UA" sz="1800" b="1" dirty="0">
                <a:solidFill>
                  <a:schemeClr val="tx1"/>
                </a:solidFill>
              </a:rPr>
              <a:t>, </a:t>
            </a:r>
            <a:r>
              <a:rPr lang="ru-RU" sz="1800" b="1" dirty="0" err="1">
                <a:solidFill>
                  <a:schemeClr val="tx1"/>
                </a:solidFill>
              </a:rPr>
              <a:t>Valentino</a:t>
            </a:r>
            <a:r>
              <a:rPr lang="uk-UA" sz="1800" b="1" dirty="0">
                <a:solidFill>
                  <a:schemeClr val="tx1"/>
                </a:solidFill>
              </a:rPr>
              <a:t>, </a:t>
            </a:r>
            <a:r>
              <a:rPr lang="ru-RU" sz="1800" b="1" dirty="0" err="1">
                <a:solidFill>
                  <a:schemeClr val="tx1"/>
                </a:solidFill>
              </a:rPr>
              <a:t>Dolce</a:t>
            </a:r>
            <a:r>
              <a:rPr lang="uk-UA" sz="1800" b="1" dirty="0">
                <a:solidFill>
                  <a:schemeClr val="tx1"/>
                </a:solidFill>
              </a:rPr>
              <a:t> &amp; </a:t>
            </a:r>
            <a:r>
              <a:rPr lang="ru-RU" sz="1800" b="1" dirty="0" err="1">
                <a:solidFill>
                  <a:schemeClr val="tx1"/>
                </a:solidFill>
              </a:rPr>
              <a:t>Gabbana</a:t>
            </a:r>
            <a:r>
              <a:rPr lang="uk-UA" sz="1800" b="1" dirty="0">
                <a:solidFill>
                  <a:schemeClr val="tx1"/>
                </a:solidFill>
              </a:rPr>
              <a:t>. </a:t>
            </a:r>
            <a:r>
              <a:rPr lang="ru-RU" sz="1800" b="1" dirty="0">
                <a:solidFill>
                  <a:schemeClr val="tx1"/>
                </a:solidFill>
              </a:rPr>
              <a:t>А в 2015-му </a:t>
            </a:r>
            <a:r>
              <a:rPr lang="ru-RU" sz="1800" b="1" dirty="0" err="1">
                <a:solidFill>
                  <a:schemeClr val="tx1"/>
                </a:solidFill>
              </a:rPr>
              <a:t>американський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Vogue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опублікував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статтю</a:t>
            </a:r>
            <a:r>
              <a:rPr lang="ru-RU" sz="1800" b="1" dirty="0">
                <a:solidFill>
                  <a:schemeClr val="tx1"/>
                </a:solidFill>
              </a:rPr>
              <a:t>, в </a:t>
            </a:r>
            <a:r>
              <a:rPr lang="ru-RU" sz="1800" b="1" dirty="0" err="1">
                <a:solidFill>
                  <a:schemeClr val="tx1"/>
                </a:solidFill>
              </a:rPr>
              <a:t>якій</a:t>
            </a:r>
            <a:r>
              <a:rPr lang="ru-RU" sz="1800" b="1" dirty="0">
                <a:solidFill>
                  <a:schemeClr val="tx1"/>
                </a:solidFill>
              </a:rPr>
              <a:t> назвав </a:t>
            </a:r>
            <a:r>
              <a:rPr lang="ru-RU" sz="1800" b="1" dirty="0" err="1">
                <a:solidFill>
                  <a:schemeClr val="tx1"/>
                </a:solidFill>
              </a:rPr>
              <a:t>українську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вишиванку</a:t>
            </a:r>
            <a:r>
              <a:rPr lang="ru-RU" sz="1800" b="1" dirty="0">
                <a:solidFill>
                  <a:schemeClr val="tx1"/>
                </a:solidFill>
              </a:rPr>
              <a:t> одним з </a:t>
            </a:r>
            <a:r>
              <a:rPr lang="ru-RU" sz="1800" b="1" dirty="0" err="1">
                <a:solidFill>
                  <a:schemeClr val="tx1"/>
                </a:solidFill>
              </a:rPr>
              <a:t>головних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трендів</a:t>
            </a:r>
            <a:r>
              <a:rPr lang="ru-RU" sz="1800" b="1" dirty="0">
                <a:solidFill>
                  <a:schemeClr val="tx1"/>
                </a:solidFill>
              </a:rPr>
              <a:t> сезону.</a:t>
            </a:r>
          </a:p>
        </p:txBody>
      </p:sp>
      <p:pic>
        <p:nvPicPr>
          <p:cNvPr id="5" name="Рисунок 4" descr="http://syla.news/wp-content/uploads/2018/05/2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00" y="2106000"/>
            <a:ext cx="5220000" cy="4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Джим Моррісон і The Doors (фото: Guy Webster)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6000"/>
            <a:ext cx="4500000" cy="475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19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/>
              </a:rPr>
              <a:t>З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чим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носити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вишиванку</a:t>
            </a:r>
            <a:r>
              <a:rPr lang="ru-RU" b="1" dirty="0">
                <a:solidFill>
                  <a:srgbClr val="FF0000"/>
                </a:solidFill>
                <a:effectLst/>
              </a:rPr>
              <a:t>: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ідентифікація</a:t>
            </a:r>
            <a:r>
              <a:rPr lang="ru-RU" b="1" dirty="0">
                <a:solidFill>
                  <a:srgbClr val="FF0000"/>
                </a:solidFill>
                <a:effectLst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повсякденності</a:t>
            </a:r>
            <a:r>
              <a:rPr lang="ru-RU" sz="1400" dirty="0">
                <a:solidFill>
                  <a:srgbClr val="FF0000"/>
                </a:solidFill>
                <a:effectLst/>
              </a:rPr>
              <a:t/>
            </a:r>
            <a:br>
              <a:rPr lang="ru-RU" sz="1400" dirty="0">
                <a:solidFill>
                  <a:srgbClr val="FF0000"/>
                </a:solidFill>
                <a:effectLst/>
              </a:rPr>
            </a:br>
            <a:r>
              <a:rPr lang="ru-RU" sz="1050" dirty="0">
                <a:effectLst/>
              </a:rPr>
              <a:t>ID:</a:t>
            </a:r>
            <a:r>
              <a:rPr lang="ru-RU" sz="1400" dirty="0">
                <a:effectLst/>
              </a:rPr>
              <a:t/>
            </a:r>
            <a:br>
              <a:rPr lang="ru-RU" sz="1400" dirty="0">
                <a:effectLst/>
              </a:rPr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56" y="952285"/>
            <a:ext cx="8686800" cy="4525963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Сьогодні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вишиванка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є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ідентифікацією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українців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адже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несе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19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собі</a:t>
            </a:r>
            <a:r>
              <a:rPr lang="ru-RU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культуру </a:t>
            </a:r>
            <a:r>
              <a:rPr lang="ru-RU" sz="19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українських</a:t>
            </a:r>
            <a:r>
              <a:rPr lang="ru-RU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традицій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духу.Вишиванці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вдалося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підлаштуватися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сучасну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моду!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універсальний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одяг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який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підходить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практично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будь-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який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наряд і для будь-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якого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випадку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Тому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сміливо</a:t>
            </a:r>
            <a:r>
              <a:rPr lang="ru-RU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експериментуйте</a:t>
            </a:r>
            <a:r>
              <a:rPr lang="ru-RU" sz="1800" b="1" dirty="0"/>
              <a:t>! </a:t>
            </a:r>
            <a:endParaRPr lang="ru-RU" sz="1800" b="1" dirty="0" smtClean="0"/>
          </a:p>
          <a:p>
            <a:pPr marL="0" indent="0">
              <a:buNone/>
            </a:pPr>
            <a:endParaRPr lang="ru-RU" sz="18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8" y="2544962"/>
            <a:ext cx="3083538" cy="42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00" y="1916832"/>
            <a:ext cx="2484000" cy="322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71459"/>
            <a:ext cx="2336234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423" y="3313832"/>
            <a:ext cx="2403154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1424"/>
            <a:ext cx="2674044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0" y="4045832"/>
            <a:ext cx="2124000" cy="28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1600" y="-11106149"/>
            <a:ext cx="6660000" cy="713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1599" y="-11106150"/>
            <a:ext cx="3325777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76" y="1892464"/>
            <a:ext cx="3204000" cy="167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76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b="1" u="sng" dirty="0" err="1" smtClean="0">
                <a:solidFill>
                  <a:srgbClr val="FF0000"/>
                </a:solidFill>
              </a:rPr>
              <a:t>Вишиванка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ru-RU" b="1" u="sng" dirty="0">
                <a:solidFill>
                  <a:srgbClr val="FF0000"/>
                </a:solidFill>
              </a:rPr>
              <a:t>– </a:t>
            </a:r>
            <a:r>
              <a:rPr lang="ru-RU" b="1" u="sng" dirty="0" err="1">
                <a:solidFill>
                  <a:srgbClr val="FF0000"/>
                </a:solidFill>
              </a:rPr>
              <a:t>універсальний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b="1" u="sng" dirty="0" err="1" smtClean="0">
                <a:solidFill>
                  <a:srgbClr val="FF0000"/>
                </a:solidFill>
              </a:rPr>
              <a:t>одяг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86800" cy="4525963"/>
          </a:xfrm>
        </p:spPr>
        <p:txBody>
          <a:bodyPr>
            <a:normAutofit fontScale="25000" lnSpcReduction="20000"/>
          </a:bodyPr>
          <a:lstStyle/>
          <a:p>
            <a:endParaRPr lang="ru-RU" b="1" dirty="0" smtClean="0"/>
          </a:p>
          <a:p>
            <a:r>
              <a:rPr lang="ru-RU" sz="10400" b="1" dirty="0"/>
              <a:t>ВИШИВАНКА </a:t>
            </a:r>
            <a:r>
              <a:rPr lang="ru-RU" sz="10400" b="1" dirty="0" err="1" smtClean="0"/>
              <a:t>зі</a:t>
            </a:r>
            <a:r>
              <a:rPr lang="ru-RU" sz="10400" b="1" dirty="0" smtClean="0"/>
              <a:t> </a:t>
            </a:r>
            <a:r>
              <a:rPr lang="ru-RU" sz="10400" b="1" dirty="0" err="1" smtClean="0"/>
              <a:t>спідницею</a:t>
            </a:r>
            <a:r>
              <a:rPr lang="ru-RU" sz="10400" b="1" dirty="0" smtClean="0"/>
              <a:t> </a:t>
            </a:r>
            <a:r>
              <a:rPr lang="ru-RU" sz="10400" b="1" dirty="0" err="1" smtClean="0"/>
              <a:t>різного</a:t>
            </a:r>
            <a:r>
              <a:rPr lang="ru-RU" sz="10400" b="1" dirty="0" smtClean="0"/>
              <a:t> фасону</a:t>
            </a:r>
          </a:p>
          <a:p>
            <a:r>
              <a:rPr lang="ru-RU" sz="10400" b="1" dirty="0"/>
              <a:t>ВИШИВАНКА з </a:t>
            </a:r>
            <a:r>
              <a:rPr lang="ru-RU" sz="10400" b="1" dirty="0" smtClean="0"/>
              <a:t>джинсами</a:t>
            </a:r>
            <a:r>
              <a:rPr lang="ru-RU" sz="10400" b="1" dirty="0"/>
              <a:t/>
            </a:r>
            <a:br>
              <a:rPr lang="ru-RU" sz="10400" b="1" dirty="0"/>
            </a:br>
            <a:r>
              <a:rPr lang="ru-RU" sz="10400" b="1" dirty="0" smtClean="0"/>
              <a:t>ВИШИВАНКА з</a:t>
            </a:r>
            <a:r>
              <a:rPr lang="ru-RU" sz="10400" b="1" dirty="0"/>
              <a:t> брюками </a:t>
            </a:r>
            <a:r>
              <a:rPr lang="ru-RU" sz="10400" b="1" dirty="0" err="1"/>
              <a:t>вільного</a:t>
            </a:r>
            <a:r>
              <a:rPr lang="ru-RU" sz="10400" b="1" dirty="0"/>
              <a:t> </a:t>
            </a:r>
            <a:r>
              <a:rPr lang="ru-RU" sz="10400" b="1" dirty="0" smtClean="0"/>
              <a:t>покрою</a:t>
            </a:r>
            <a:endParaRPr lang="ru-RU" sz="10400" b="1" dirty="0"/>
          </a:p>
          <a:p>
            <a:r>
              <a:rPr lang="ru-RU" sz="10400" b="1" dirty="0" smtClean="0"/>
              <a:t>ВИШИВАНКА</a:t>
            </a:r>
            <a:r>
              <a:rPr lang="ru-RU" sz="10400" b="1" dirty="0"/>
              <a:t> з </a:t>
            </a:r>
            <a:r>
              <a:rPr lang="ru-RU" sz="10400" b="1" dirty="0" smtClean="0"/>
              <a:t>шортами</a:t>
            </a:r>
          </a:p>
          <a:p>
            <a:r>
              <a:rPr lang="ru-RU" sz="10400" b="1" dirty="0"/>
              <a:t>ВИШИВАНКА з </a:t>
            </a:r>
            <a:r>
              <a:rPr lang="ru-RU" sz="10400" b="1" dirty="0" err="1"/>
              <a:t>хутряним</a:t>
            </a:r>
            <a:r>
              <a:rPr lang="ru-RU" sz="10400" b="1" dirty="0"/>
              <a:t> </a:t>
            </a:r>
            <a:r>
              <a:rPr lang="ru-RU" sz="10400" b="1" dirty="0" err="1"/>
              <a:t>або</a:t>
            </a:r>
            <a:r>
              <a:rPr lang="ru-RU" sz="10400" b="1" dirty="0"/>
              <a:t> </a:t>
            </a:r>
            <a:r>
              <a:rPr lang="ru-RU" sz="10400" b="1" dirty="0" err="1"/>
              <a:t>замшевим</a:t>
            </a:r>
            <a:r>
              <a:rPr lang="ru-RU" sz="10400" b="1" dirty="0"/>
              <a:t> </a:t>
            </a:r>
            <a:r>
              <a:rPr lang="ru-RU" sz="10400" b="1" dirty="0" smtClean="0"/>
              <a:t>жилетом</a:t>
            </a:r>
            <a:r>
              <a:rPr lang="ru-RU" sz="10400" b="1" dirty="0"/>
              <a:t/>
            </a:r>
            <a:br>
              <a:rPr lang="ru-RU" sz="10400" b="1" dirty="0"/>
            </a:br>
            <a:r>
              <a:rPr lang="ru-RU" sz="10400" b="1" dirty="0" smtClean="0"/>
              <a:t>ВИШИВАНКА з </a:t>
            </a:r>
            <a:r>
              <a:rPr lang="ru-RU" sz="10400" b="1" dirty="0" err="1" smtClean="0"/>
              <a:t>діловим</a:t>
            </a:r>
            <a:r>
              <a:rPr lang="ru-RU" sz="10400" b="1" dirty="0" smtClean="0"/>
              <a:t> костюмом</a:t>
            </a:r>
            <a:r>
              <a:rPr lang="ru-RU" sz="10400" b="1" dirty="0"/>
              <a:t/>
            </a:r>
            <a:br>
              <a:rPr lang="ru-RU" sz="10400" b="1" dirty="0"/>
            </a:br>
            <a:r>
              <a:rPr lang="ru-RU" sz="10400" b="1" dirty="0" smtClean="0"/>
              <a:t>ВИШИВАНКА з </a:t>
            </a:r>
            <a:r>
              <a:rPr lang="ru-RU" sz="10400" b="1" dirty="0" err="1" smtClean="0"/>
              <a:t>чоловічим</a:t>
            </a:r>
            <a:r>
              <a:rPr lang="ru-RU" sz="10400" b="1" dirty="0" smtClean="0"/>
              <a:t> </a:t>
            </a:r>
            <a:r>
              <a:rPr lang="ru-RU" sz="10400" b="1" dirty="0" err="1" smtClean="0"/>
              <a:t>брючним</a:t>
            </a:r>
            <a:r>
              <a:rPr lang="ru-RU" sz="10400" b="1" dirty="0" smtClean="0"/>
              <a:t> костюмом</a:t>
            </a:r>
          </a:p>
          <a:p>
            <a:r>
              <a:rPr lang="ru-RU" sz="10400" dirty="0"/>
              <a:t/>
            </a:r>
            <a:br>
              <a:rPr lang="ru-RU" sz="10400" dirty="0"/>
            </a:b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Прочитайте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вислови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Яка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позиція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них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відстоюється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погоджуєтесь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такою точкою </a:t>
            </a:r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зору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</a:p>
          <a:p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Об’єднайтесь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пари й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обговоріть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цю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проблему. </a:t>
            </a:r>
            <a:endParaRPr lang="ru-RU" sz="10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Побудуйте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діалог-обговорення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тему: </a:t>
            </a:r>
            <a:r>
              <a:rPr lang="uk-UA" sz="10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10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чим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носити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вишиванку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10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ідентифікація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повсякденності</a:t>
            </a:r>
            <a:r>
              <a:rPr lang="ru-RU" sz="10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7200" b="1" dirty="0" err="1" smtClean="0"/>
              <a:t>Ідентифікація</a:t>
            </a:r>
            <a:r>
              <a:rPr lang="ru-RU" sz="7200" b="1" dirty="0" smtClean="0"/>
              <a:t> </a:t>
            </a:r>
            <a:r>
              <a:rPr lang="ru-RU" sz="7200" b="1" dirty="0"/>
              <a:t>(</a:t>
            </a:r>
            <a:r>
              <a:rPr lang="ru-RU" sz="7200" b="1" dirty="0" err="1"/>
              <a:t>національна</a:t>
            </a:r>
            <a:r>
              <a:rPr lang="ru-RU" sz="7200" b="1" dirty="0"/>
              <a:t>) — </a:t>
            </a:r>
            <a:r>
              <a:rPr lang="ru-RU" sz="7200" b="1" dirty="0" err="1"/>
              <a:t>відчуття</a:t>
            </a:r>
            <a:r>
              <a:rPr lang="ru-RU" sz="7200" b="1" dirty="0"/>
              <a:t> </a:t>
            </a:r>
            <a:r>
              <a:rPr lang="ru-RU" sz="7200" b="1" dirty="0" err="1"/>
              <a:t>приналежності</a:t>
            </a:r>
            <a:r>
              <a:rPr lang="ru-RU" sz="7200" b="1" dirty="0"/>
              <a:t> до </a:t>
            </a:r>
            <a:r>
              <a:rPr lang="ru-RU" sz="7200" b="1" dirty="0" err="1"/>
              <a:t>однієї</a:t>
            </a:r>
            <a:r>
              <a:rPr lang="ru-RU" sz="7200" b="1" dirty="0"/>
              <a:t> </a:t>
            </a:r>
            <a:r>
              <a:rPr lang="ru-RU" sz="7200" b="1" dirty="0" err="1"/>
              <a:t>держави</a:t>
            </a:r>
            <a:r>
              <a:rPr lang="ru-RU" sz="7200" b="1" dirty="0"/>
              <a:t> </a:t>
            </a:r>
            <a:r>
              <a:rPr lang="ru-RU" sz="7200" b="1" dirty="0" err="1"/>
              <a:t>або</a:t>
            </a:r>
            <a:r>
              <a:rPr lang="ru-RU" sz="7200" b="1" dirty="0"/>
              <a:t> </a:t>
            </a:r>
            <a:r>
              <a:rPr lang="ru-RU" sz="7200" b="1" dirty="0" err="1"/>
              <a:t>однієї</a:t>
            </a:r>
            <a:r>
              <a:rPr lang="ru-RU" sz="7200" b="1" dirty="0"/>
              <a:t> </a:t>
            </a:r>
            <a:r>
              <a:rPr lang="ru-RU" sz="7200" b="1" dirty="0" err="1"/>
              <a:t>нації</a:t>
            </a:r>
            <a:r>
              <a:rPr lang="ru-RU" sz="7200" b="1" dirty="0" smtClean="0"/>
              <a:t>.</a:t>
            </a:r>
            <a:r>
              <a:rPr lang="ru-RU" sz="7200" dirty="0"/>
              <a:t>)</a:t>
            </a:r>
            <a:endParaRPr lang="ru-RU" sz="10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Висловіть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діалозі-обговоренні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свої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думки,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використовуючи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матеріали</a:t>
            </a:r>
            <a:r>
              <a:rPr lang="ru-RU" sz="10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презентації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власний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досвід</a:t>
            </a:r>
            <a:r>
              <a:rPr lang="ru-RU" sz="10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0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/>
          <a:lstStyle/>
          <a:p>
            <a:pPr algn="ctr"/>
            <a:r>
              <a:rPr lang="ru-RU" b="1" dirty="0" err="1" smtClean="0">
                <a:effectLst/>
              </a:rPr>
              <a:t>Домашнє</a:t>
            </a:r>
            <a:r>
              <a:rPr lang="ru-RU" b="1" dirty="0" smtClean="0">
                <a:effectLst/>
              </a:rPr>
              <a:t>  </a:t>
            </a:r>
            <a:r>
              <a:rPr lang="ru-RU" b="1" dirty="0" err="1">
                <a:effectLst/>
              </a:rPr>
              <a:t>завдання</a:t>
            </a:r>
            <a:r>
              <a:rPr lang="ru-RU" b="1" dirty="0">
                <a:effectLst/>
              </a:rPr>
              <a:t> (на </a:t>
            </a:r>
            <a:r>
              <a:rPr lang="ru-RU" b="1" dirty="0" err="1">
                <a:effectLst/>
              </a:rPr>
              <a:t>вибір</a:t>
            </a:r>
            <a:r>
              <a:rPr lang="ru-RU" b="1" dirty="0">
                <a:effectLst/>
              </a:rPr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686800" cy="4525963"/>
          </a:xfrm>
        </p:spPr>
        <p:txBody>
          <a:bodyPr>
            <a:normAutofit/>
          </a:bodyPr>
          <a:lstStyle/>
          <a:p>
            <a:r>
              <a:rPr lang="ru-RU" sz="4100" b="1" i="1" dirty="0" err="1" smtClean="0"/>
              <a:t>Побудуйте</a:t>
            </a:r>
            <a:r>
              <a:rPr lang="ru-RU" sz="4100" b="1" i="1" dirty="0" smtClean="0"/>
              <a:t> </a:t>
            </a:r>
            <a:r>
              <a:rPr lang="ru-RU" sz="4100" b="1" i="1" dirty="0" err="1"/>
              <a:t>діалог</a:t>
            </a:r>
            <a:r>
              <a:rPr lang="ru-RU" sz="4100" b="1" i="1" dirty="0"/>
              <a:t> за </a:t>
            </a:r>
            <a:r>
              <a:rPr lang="ru-RU" sz="4100" b="1" i="1" dirty="0" err="1"/>
              <a:t>змістом</a:t>
            </a:r>
            <a:r>
              <a:rPr lang="ru-RU" sz="4100" b="1" i="1" dirty="0"/>
              <a:t> </a:t>
            </a:r>
            <a:r>
              <a:rPr lang="ru-RU" sz="4100" b="1" i="1" dirty="0" smtClean="0"/>
              <a:t> </a:t>
            </a:r>
            <a:r>
              <a:rPr lang="ru-RU" sz="4100" b="1" i="1" dirty="0" err="1" smtClean="0"/>
              <a:t>переглянутого</a:t>
            </a:r>
            <a:r>
              <a:rPr lang="ru-RU" sz="4100" b="1" i="1" dirty="0" smtClean="0"/>
              <a:t> </a:t>
            </a:r>
            <a:r>
              <a:rPr lang="ru-RU" sz="4100" b="1" i="1" dirty="0" err="1" smtClean="0"/>
              <a:t>художнього</a:t>
            </a:r>
            <a:r>
              <a:rPr lang="ru-RU" sz="4100" b="1" i="1" dirty="0" smtClean="0"/>
              <a:t> </a:t>
            </a:r>
            <a:r>
              <a:rPr lang="ru-RU" sz="4100" b="1" i="1" dirty="0" err="1"/>
              <a:t>фільму</a:t>
            </a:r>
            <a:r>
              <a:rPr lang="ru-RU" sz="4100" b="1" i="1" dirty="0"/>
              <a:t>, </a:t>
            </a:r>
            <a:r>
              <a:rPr lang="ru-RU" sz="4100" b="1" i="1" dirty="0" err="1" smtClean="0"/>
              <a:t>що</a:t>
            </a:r>
            <a:r>
              <a:rPr lang="ru-RU" sz="4100" b="1" i="1" dirty="0" smtClean="0"/>
              <a:t> вас </a:t>
            </a:r>
            <a:r>
              <a:rPr lang="ru-RU" sz="4100" b="1" i="1" dirty="0" err="1" smtClean="0"/>
              <a:t>зацікавив</a:t>
            </a:r>
            <a:r>
              <a:rPr lang="ru-RU" sz="4100" b="1" i="1" dirty="0" smtClean="0"/>
              <a:t>.</a:t>
            </a:r>
          </a:p>
          <a:p>
            <a:endParaRPr lang="ru-RU" b="1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4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1555</TotalTime>
  <Words>581</Words>
  <Application>Microsoft Office PowerPoint</Application>
  <PresentationFormat>Экран (4:3)</PresentationFormat>
  <Paragraphs>85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Урок розвитку мовлення у 9 класі</vt:lpstr>
      <vt:lpstr>Прочитайте афоризми.  Поясніть їх зміст. Сформулюйте за ними тему й мету уроку. </vt:lpstr>
      <vt:lpstr>Мозковий штурм:   *Що таке діалог?  *Як називаються слова кожного учасника діалогу? *Які розділові знаки у діалозі? *У якому мовленні найчастіше користуються діалогом? </vt:lpstr>
      <vt:lpstr>Діалог – це різновид прямої мови, який має свої особливості: </vt:lpstr>
      <vt:lpstr>Види діалогів</vt:lpstr>
      <vt:lpstr>комунікативні функції діалогів</vt:lpstr>
      <vt:lpstr>Робота з таблицею </vt:lpstr>
      <vt:lpstr>Пам’ятка «Як вести діалог і дотримуватися вимог спілкування» </vt:lpstr>
      <vt:lpstr>напрям у розвитку модних українських тенденцій - етнічні мотиви в одязі та аксесуарах, вишиванки</vt:lpstr>
      <vt:lpstr>Вишиванка – символ  душі української! </vt:lpstr>
      <vt:lpstr>Вишиванка кожного регіону - унікальна</vt:lpstr>
      <vt:lpstr>День вишиванки</vt:lpstr>
      <vt:lpstr>Модна в усьому світі</vt:lpstr>
      <vt:lpstr>З чим носити вишиванку: ідентифікація повсякденності ID: </vt:lpstr>
      <vt:lpstr>Вишиванка – універсальний одяг </vt:lpstr>
      <vt:lpstr>Домашнє  завдання (на вибір)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розвитку мовлення</dc:title>
  <dc:creator>User</dc:creator>
  <cp:lastModifiedBy>TPCUSer</cp:lastModifiedBy>
  <cp:revision>163</cp:revision>
  <dcterms:created xsi:type="dcterms:W3CDTF">2021-02-11T18:33:16Z</dcterms:created>
  <dcterms:modified xsi:type="dcterms:W3CDTF">2022-01-24T12:23:22Z</dcterms:modified>
</cp:coreProperties>
</file>