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49" r:id="rId2"/>
    <p:sldId id="337" r:id="rId3"/>
    <p:sldId id="350" r:id="rId4"/>
    <p:sldId id="329" r:id="rId5"/>
    <p:sldId id="338" r:id="rId6"/>
    <p:sldId id="340" r:id="rId7"/>
    <p:sldId id="339" r:id="rId8"/>
    <p:sldId id="331" r:id="rId9"/>
    <p:sldId id="341" r:id="rId10"/>
    <p:sldId id="342" r:id="rId11"/>
    <p:sldId id="343" r:id="rId12"/>
    <p:sldId id="344" r:id="rId13"/>
    <p:sldId id="345" r:id="rId14"/>
    <p:sldId id="348" r:id="rId15"/>
    <p:sldId id="29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4" autoAdjust="0"/>
    <p:restoredTop sz="94660"/>
  </p:normalViewPr>
  <p:slideViewPr>
    <p:cSldViewPr>
      <p:cViewPr>
        <p:scale>
          <a:sx n="50" d="100"/>
          <a:sy n="50" d="100"/>
        </p:scale>
        <p:origin x="-82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4D33D-3B1F-444C-9222-1FEE38447883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A5E20-5442-4459-BBBB-BE2EE1AB1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2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A5E20-5442-4459-BBBB-BE2EE1AB146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Инна\Desktop\Новый рисунок (3).bmp"/>
          <p:cNvPicPr>
            <a:picLocks noChangeAspect="1" noChangeArrowheads="1"/>
          </p:cNvPicPr>
          <p:nvPr/>
        </p:nvPicPr>
        <p:blipFill>
          <a:blip r:embed="rId2" cstate="print"/>
          <a:srcRect t="3843" r="57661" b="51520"/>
          <a:stretch>
            <a:fillRect/>
          </a:stretch>
        </p:blipFill>
        <p:spPr bwMode="auto">
          <a:xfrm rot="10800000">
            <a:off x="7170350" y="5445224"/>
            <a:ext cx="2010161" cy="14127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7016" y="620688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Стиль бароко </a:t>
            </a:r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 порт.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Barroco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ісп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Barrueco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фр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Baroque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- перлина неправильної форми) - стиль у європейському мистецтві на початку XVII ст. - кінця XVIII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cт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., центром якого була Італія.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Характерні риси бароко:</a:t>
            </a:r>
          </a:p>
          <a:p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- масштабність, тяжіння до великих міським і садово-парковим ансамблям, де воєдино зливаються архітектура, скульптура і живопис, контрастність, велика кількість декору,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- напруженість, динамічність образів,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- прагнення до величі і пишності, прагнення до ілюзорних ефектів в організації простору інтер'єру (збільшення розмірів приміщень за допомогою дзеркал, висоти залів завдяки мальовничим плафонам, які мають складне рішення перспективи);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- поєднання реальності і ілюзії, злиття мистецтв (опера, культова музика, ораторія);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5496" y="116632"/>
            <a:ext cx="403244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Нові оригінальні ідеї європейського бароко знайшли своє відображення в українському мистецтві.  </a:t>
            </a:r>
            <a: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З'явився стиль бароко в Україні в XVII –XVIII ст. </a:t>
            </a:r>
            <a:b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стильовим особливостям </a:t>
            </a:r>
            <a:r>
              <a:rPr lang="uk-UA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українське зодчество XVII ст. </a:t>
            </a:r>
            <a: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можна розділити на 2 архітектурні школи: </a:t>
            </a:r>
            <a:r>
              <a:rPr lang="uk-UA" sz="2000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західну і східну</a:t>
            </a:r>
            <a: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Західна школа була орієнтована на застосування художніх прийомів західноєвропейського мистецтва. Для західної архітектури того часу характерними елементами є стіни, багато прикрашені різьбленими карнизами, пілястрами, вишуканою ліпниною і скульптурними постатями. Головний вхід зазвичай прикрашався фронтоном і колонами з боків.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C:\Users\1\Desktop\Новый рисунок (1)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908720"/>
            <a:ext cx="5004048" cy="48965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851920" y="5842337"/>
            <a:ext cx="52920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Одним з перших будівель стилю бароко, був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єзуїтський костел Петра і Павла у Львові, побудований в 1610-1630рр. Б.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Меретином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0"/>
            <a:ext cx="5580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Архітектура</a:t>
            </a:r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українського</a:t>
            </a:r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бароко</a:t>
            </a:r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Инна\Desktop\Новый рисунок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132856"/>
            <a:ext cx="6204180" cy="46531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16632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Собор Святого Юра у Львові (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1744 – 1762 рр.) є приголомшливим греко-католицьким собором. Його по праву вважають перлиною українського бароко.  Архітектор Бернард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Меретин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Головний фасад будівлі прикрашений дивовижними скульптурами знаменитого скульптора Йоганна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Пінзеля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В інтер'єрі розміщені скульптурні твори М.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Філевича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і С.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Фесінгера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861048"/>
            <a:ext cx="9144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u="sng" dirty="0" smtClean="0">
                <a:latin typeface="Times New Roman" pitchFamily="18" charset="0"/>
                <a:cs typeface="Times New Roman" pitchFamily="18" charset="0"/>
              </a:rPr>
              <a:t>Свято-Успенська Почаївська </a:t>
            </a:r>
            <a:r>
              <a:rPr lang="uk-UA" sz="2000" b="1" u="sng" dirty="0" err="1" smtClean="0">
                <a:latin typeface="Times New Roman" pitchFamily="18" charset="0"/>
                <a:cs typeface="Times New Roman" pitchFamily="18" charset="0"/>
              </a:rPr>
              <a:t>лавра-</a:t>
            </a:r>
            <a:r>
              <a:rPr lang="uk-UA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православний монастир (лавра) у Почаєві (Тернопільська область). Найбільший православний храмовий комплекс і монастир на Західній Україні і другий на Україні після Києво-Печерської лаври. Згідно з переказами, монастир заснували ченці Києво-Печерської лаври, які втекли від навали татар в 1240 р.. Місце свого усамітнення назвали в пам'ять про річку Почайну - притоку Дніпра, на березі якої колись стояв їх монастир.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У 1771р., за проектом архітектора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Готфріда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Гофмана, починається будівництво величного собору на честь </a:t>
            </a:r>
            <a:r>
              <a:rPr lang="uk-UA" sz="2000" b="1" u="sng" dirty="0" err="1" smtClean="0">
                <a:latin typeface="Times New Roman" pitchFamily="18" charset="0"/>
                <a:cs typeface="Times New Roman" pitchFamily="18" charset="0"/>
              </a:rPr>
              <a:t>Успіння</a:t>
            </a:r>
            <a:r>
              <a:rPr lang="uk-UA" sz="2000" b="1" u="sng" dirty="0" smtClean="0">
                <a:latin typeface="Times New Roman" pitchFamily="18" charset="0"/>
                <a:cs typeface="Times New Roman" pitchFamily="18" charset="0"/>
              </a:rPr>
              <a:t> Пресвятої Богородиці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 стилі пізнього бароко з католицькими елементами. Дві вежі під кутом до головної осі прикрашають фасад споруди. Собор розташований в центрі монастирського комплексу. 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Картинки по запросу фото Успенский собор Почаевской лавры. Тернопольская обл., (построенный по проекту Готфрида Гофмана)"/>
          <p:cNvPicPr/>
          <p:nvPr/>
        </p:nvPicPr>
        <p:blipFill>
          <a:blip r:embed="rId2" cstate="print"/>
          <a:srcRect t="9607"/>
          <a:stretch>
            <a:fillRect/>
          </a:stretch>
        </p:blipFill>
        <p:spPr bwMode="auto">
          <a:xfrm>
            <a:off x="683568" y="44624"/>
            <a:ext cx="7501633" cy="380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nice-places.com/data/articles/gallery/613/88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53" y="116632"/>
            <a:ext cx="3838575" cy="287655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95936" y="44624"/>
            <a:ext cx="51480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 стилю бароко належить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Каплиця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Боїмів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Вона була збудована архітектором і скульптором А.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Бемер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як склеп в1609 – 1617рр. для купецької родини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Боїмів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Купол каплиці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Боїмів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прикрашений скульптурами пророків, святих і ангелів.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www.doroga.ua/Handlers/ContentImageHandler.ashx?CatalogPOIContentImageID=5537&amp;Size=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59" y="3789040"/>
            <a:ext cx="4035785" cy="3024336"/>
          </a:xfrm>
          <a:prstGeom prst="rect">
            <a:avLst/>
          </a:prstGeom>
          <a:noFill/>
        </p:spPr>
      </p:pic>
      <p:pic>
        <p:nvPicPr>
          <p:cNvPr id="1026" name="Picture 2" descr="ÐÐ°ÑÑÐ¸Ð½ÐºÐ¸ Ð¿Ð¾ Ð·Ð°Ð¿ÑÐ¾ÑÑ ÑÐ°ÑÐ¾Ð²Ð½Ñ Ð±Ð¾Ð¸Ð¼Ð¾Ð²"/>
          <p:cNvPicPr>
            <a:picLocks noChangeAspect="1" noChangeArrowheads="1"/>
          </p:cNvPicPr>
          <p:nvPr/>
        </p:nvPicPr>
        <p:blipFill>
          <a:blip r:embed="rId4" cstate="print"/>
          <a:srcRect l="6738" r="7809"/>
          <a:stretch>
            <a:fillRect/>
          </a:stretch>
        </p:blipFill>
        <p:spPr bwMode="auto">
          <a:xfrm>
            <a:off x="3970905" y="2132856"/>
            <a:ext cx="5137599" cy="472514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Новый рисунок (1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4787236" cy="57606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220072" y="764704"/>
            <a:ext cx="392392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Спасо-Преображенська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церква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один із найкращих зразків церковної архітектури 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Лівобережної України 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стилю українського  бароко  початку XVIII ст. Знаходиться у с. Великі Сорочинці Миргородського району Полтавської області.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Розпочато будівництво церкви в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1728 році.  Головний архітектор храму - 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Степан Ковнір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Зовні церква велична, прикрашена по фасаду "рушниковим візерунком».  Тут похований Данило Апостол. У 1809 році в цій церкві хрестили М. В. Гоголя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"/>
          <p:cNvSpPr txBox="1">
            <a:spLocks/>
          </p:cNvSpPr>
          <p:nvPr/>
        </p:nvSpPr>
        <p:spPr>
          <a:xfrm>
            <a:off x="-180528" y="188640"/>
            <a:ext cx="3816424" cy="4680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ru-RU" sz="24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</a:t>
            </a:r>
            <a:r>
              <a:rPr kumimoji="0" lang="ru-RU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Східна</a:t>
            </a:r>
            <a:r>
              <a:rPr kumimoji="0" lang="ru-RU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школа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b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Стиль бароко у центральних і східних регіонах під впливом місцевих традицій набув національних самобутніх рис і називався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«козацьке бароко».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Його характерними ознаками є фарбування стін і дахів у білий, блакитний або зелений кольори, золочення куполів, декорування ліпниною, переважно рослинного характеру</a:t>
            </a: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2" descr="C:\Users\1\Desktop\Новый рисунок (2).bmp"/>
          <p:cNvPicPr>
            <a:picLocks noChangeAspect="1" noChangeArrowheads="1"/>
          </p:cNvPicPr>
          <p:nvPr/>
        </p:nvPicPr>
        <p:blipFill>
          <a:blip r:embed="rId2" cstate="print"/>
          <a:srcRect t="6061" r="7738"/>
          <a:stretch>
            <a:fillRect/>
          </a:stretch>
        </p:blipFill>
        <p:spPr bwMode="auto">
          <a:xfrm>
            <a:off x="3851920" y="72009"/>
            <a:ext cx="5256584" cy="45017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653136"/>
            <a:ext cx="89644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Прикладом «козацького» бароко можна вважати</a:t>
            </a:r>
            <a:r>
              <a:rPr lang="ru-RU" sz="2400" dirty="0" smtClean="0"/>
              <a:t> 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Катерининську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церкву в Чернігові.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Її ласкаво називають «Катеринка». Поява цієї церкви пов'язано з героїзмом козаків Чернігівського полку під час штурму турецької фортеці Азов у 1696р., під командуванням полковника Якова Лизогуба. Кінець будівництва церкви 1715р.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Особливість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Катерининської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церкви — її 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всефасадність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Чотири  вежі примикають до однієї центральної. Церква хрестоподібна,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п'ятикупольна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Новый рисунок (2).bmp"/>
          <p:cNvPicPr>
            <a:picLocks noChangeAspect="1" noChangeArrowheads="1"/>
          </p:cNvPicPr>
          <p:nvPr/>
        </p:nvPicPr>
        <p:blipFill>
          <a:blip r:embed="rId2" cstate="print"/>
          <a:srcRect l="6604" r="4803"/>
          <a:stretch>
            <a:fillRect/>
          </a:stretch>
        </p:blipFill>
        <p:spPr bwMode="auto">
          <a:xfrm>
            <a:off x="1214185" y="44624"/>
            <a:ext cx="6670183" cy="43919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509120"/>
            <a:ext cx="8964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Михайлівський Золотоверхий монастир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поруджений у 1108–1113рр. онуком Ярослава Мудрого київським князем Святополком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Ізяславичем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на базі 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Михайлівського Золотоверхого собору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 Один з найдавніших монастирів в Києві. Зруйнований в 1930р.  і заново побудований в середині 1990р. соборний храм на честь Архангела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Михаїла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в стилі українського бароко. Передбачається, що Михайлівський собор був першим храмом з позолоченим верхом, звідки і пішла ця своєрідна традиція.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0"/>
            <a:ext cx="3384376" cy="9087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Стиль </a:t>
            </a:r>
            <a:r>
              <a:rPr lang="ru-RU" sz="2800" dirty="0" err="1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бароко</a:t>
            </a:r>
            <a:r>
              <a:rPr lang="ru-RU" sz="280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pic>
        <p:nvPicPr>
          <p:cNvPr id="3" name="Picture 2" descr="C:\Users\1\Desktop\Новый рисунок (1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637" y="404664"/>
            <a:ext cx="4124331" cy="61926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99992" y="1322759"/>
            <a:ext cx="44644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 1744 – 1767рр. почали зводити в Києві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Андріївську церкву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яка стала шедевром світової культури, пам'ятником геніальному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Ф. Б. </a:t>
            </a: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Растреллі.</a:t>
            </a:r>
            <a:r>
              <a:rPr lang="uk-UA" sz="2000" dirty="0" smtClean="0"/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Висота церкви з хрестом — 50м. (зі стилобатом — 64м.),   довжина — 30 м, ширина — 23 м. Місце вибиралося дуже ретельно. Андріївська церква надзвичайно органічно вписується в композицію з придніпровських пагорбів. Декор її відрізняється великою кількістю пластики, світлою гамою бірюзових відтінків, білих колон і золотих капітелей.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Новый рисунок (1).bmp"/>
          <p:cNvPicPr>
            <a:picLocks noChangeAspect="1" noChangeArrowheads="1"/>
          </p:cNvPicPr>
          <p:nvPr/>
        </p:nvPicPr>
        <p:blipFill>
          <a:blip r:embed="rId2" cstate="print"/>
          <a:srcRect l="1500" t="11264" r="16412"/>
          <a:stretch>
            <a:fillRect/>
          </a:stretch>
        </p:blipFill>
        <p:spPr bwMode="auto">
          <a:xfrm>
            <a:off x="3094124" y="2420888"/>
            <a:ext cx="6049876" cy="44371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496" y="0"/>
            <a:ext cx="885698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Києво-Печерська лавра 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 з перших, по часу заснування, монастирів Київської Русі. Одна з найважливіших православних святинь.. Заснований у 1051р. при Ярославі Мудрому монахом Антонієм, родом з Любеча, і його учнем Феодосієм. Князь Святослав II Ярославич подарував монастирю плато над печерами, де пізніше виросли прекрасні кам'яні храми. З монастирем пов'язані імена літописця Нестора (автора «Повісті временних літ»), художника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Аліпія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.З 1688 року монастир отримав статус лаври. У фондах Лаври зберігаються 62 тис. одиниць рідкісних творів мистецтва.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Занесени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список 360 світових архітектурних шедеврів. </a:t>
            </a:r>
            <a:r>
              <a:rPr lang="uk-UA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1731-1745рр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північний 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захід від Великої церкви була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побудована </a:t>
            </a:r>
            <a:r>
              <a:rPr lang="uk-UA" sz="20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Велика </a:t>
            </a:r>
            <a:br>
              <a:rPr lang="uk-UA" sz="20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sz="20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Лаврська Дзвіниця,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проектом архітектора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Готфріда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Йоганна </a:t>
            </a:r>
            <a:r>
              <a:rPr lang="uk-UA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Шеделя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висота разом з хрестом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96,5 м. В ній розміщені 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 дзвонів сумарною вагою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6000 пудів. Серед них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Успенський дзвін вагою в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1000 пудів, який був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відлитий в 1732р. майстром</a:t>
            </a:r>
            <a:b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І.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Моториним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6958"/>
            <a:ext cx="4644008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Бра́ма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Заборо́вського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— пам'ятка архітектури національного значення 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XVIIIcт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парадний в'їзд до резиденції київських митрополитів на території Софійського собору у Києві. Один із найяскравіших зразків  українського бароко.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Споруджено в 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1746 р.  архітектором І.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Шеделем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Замовник - митрополит Київський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Рафаіл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(в миру Михайло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Заборовський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), ім'ям якого і названий пам'ятник. Від первісної брами зберігся тільки західний фасад.. Збережений автентичний фасад прикрашений двома парами колон з коринфськими капітелями і завершений високим фігурним фронтоном з насиченим рослинним орнаментом, що імітує листя аканта і винограду, і гербом митрополита Рафаїла.</a:t>
            </a:r>
          </a:p>
          <a:p>
            <a:endParaRPr lang="ru-RU" dirty="0"/>
          </a:p>
        </p:txBody>
      </p:sp>
      <p:pic>
        <p:nvPicPr>
          <p:cNvPr id="3" name="Picture 3" descr="C:\Users\1\Desktop\Новый рисунок (3).bmp"/>
          <p:cNvPicPr>
            <a:picLocks noChangeAspect="1" noChangeArrowheads="1"/>
          </p:cNvPicPr>
          <p:nvPr/>
        </p:nvPicPr>
        <p:blipFill>
          <a:blip r:embed="rId2" cstate="print"/>
          <a:srcRect t="7141"/>
          <a:stretch>
            <a:fillRect/>
          </a:stretch>
        </p:blipFill>
        <p:spPr bwMode="auto">
          <a:xfrm>
            <a:off x="4573573" y="260648"/>
            <a:ext cx="4534931" cy="63367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centerhotel.com.ua/files/Miriinskiy-dvorec.jpg"/>
          <p:cNvPicPr/>
          <p:nvPr/>
        </p:nvPicPr>
        <p:blipFill>
          <a:blip r:embed="rId2" cstate="print"/>
          <a:srcRect t="16807" b="20963"/>
          <a:stretch>
            <a:fillRect/>
          </a:stretch>
        </p:blipFill>
        <p:spPr bwMode="auto">
          <a:xfrm>
            <a:off x="971601" y="72008"/>
            <a:ext cx="7128791" cy="36450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6024" y="3717032"/>
            <a:ext cx="88924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Маріїнський палац зведено в 1750-1755 рр</a:t>
            </a:r>
            <a:r>
              <a:rPr lang="uk-UA" sz="2000" dirty="0" smtClean="0"/>
              <a:t>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Будівництвом керував зодчий І. Мічурін, проект палацу розроблений архітектором Ф.Б.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Растрелли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Головний фасад «дивиться» на Маріїнський парк. Палацовий комплекс має чітку симетричну композицію. Архітектура палацу виконана в стилі бароко: чітке планування, виразні об'єми, багата пластика фасадів, округлені форми вікон. І колір - типовий для бароко: бірюзовий для стін, світло-жовтий для карнизів, білий для ліплення і балюстрад. Все це надає споруді парадність і урочистість. Зараз це Резиденція Президента України. У цій будівлі проводяться дипломатичні прийоми, </a:t>
            </a:r>
            <a:r>
              <a:rPr lang="uk-UA" sz="2000" dirty="0" smtClean="0"/>
              <a:t>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нагородження, вручення премій …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1143000"/>
          </a:xfrm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Архітектори України стилю бароко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20688"/>
            <a:ext cx="612068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Кращі риси українського бароко розвинув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Іван Григорович-Барський (1713-1785).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Першою роботою зодчого стало спорудження міського водопроводу в Києві. Його центральною спорудою був павільйон фонтан «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Феліціан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» на площі перед будівлею магістрату (нині «Самсон» на Контрактовій площі). За проектами Григоровича-Барського в Києві побудований Надбрамна церква з дзвіницею в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Кирилівському монастирі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Покровська церква,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церква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Миколи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Набережного на Подолі,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бурса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Києво-Могілянскої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академії, дзвіницю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Успенського собору. В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творчості майстра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простежуються перші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паростки класицизму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ukrmap.su/program2010/uh8/history8_files/image259.jpg"/>
          <p:cNvPicPr>
            <a:picLocks noChangeAspect="1" noChangeArrowheads="1"/>
          </p:cNvPicPr>
          <p:nvPr/>
        </p:nvPicPr>
        <p:blipFill>
          <a:blip r:embed="rId2" cstate="print"/>
          <a:srcRect l="6962" r="15190"/>
          <a:stretch>
            <a:fillRect/>
          </a:stretch>
        </p:blipFill>
        <p:spPr bwMode="auto">
          <a:xfrm>
            <a:off x="6156176" y="836712"/>
            <a:ext cx="2952328" cy="5688632"/>
          </a:xfrm>
          <a:prstGeom prst="rect">
            <a:avLst/>
          </a:prstGeom>
          <a:noFill/>
        </p:spPr>
      </p:pic>
      <p:pic>
        <p:nvPicPr>
          <p:cNvPr id="6" name="Рисунок 5" descr="C:\Users\1\Desktop\200px-Reconstructed_Fountain_of_Samson.jpg"/>
          <p:cNvPicPr/>
          <p:nvPr/>
        </p:nvPicPr>
        <p:blipFill>
          <a:blip r:embed="rId3" cstate="print"/>
          <a:srcRect t="7293" b="5562"/>
          <a:stretch>
            <a:fillRect/>
          </a:stretch>
        </p:blipFill>
        <p:spPr bwMode="auto">
          <a:xfrm>
            <a:off x="35496" y="3356992"/>
            <a:ext cx="3096344" cy="345638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Широке поширення набуває в Україні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геральдика,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тому елементом пластичного декору архітектурних споруд стають 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рельєфні зображення гербів козацької старшини і гетьманів.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Особливого розквіту в епоху бароко досягла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різьба храмових іконостасів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Український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барокові іконостаси відрізняються пишним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декоруванням, різноманіттям в оформленні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карнизів і обрамлень ікон, застосуванням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ажурного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різьблення, основу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якого складають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рослинні мотиви: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квіти, соняшники,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грона винограду.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Вирізані з дерева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іконостаси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майстра золотили</a:t>
            </a:r>
          </a:p>
        </p:txBody>
      </p:sp>
      <p:pic>
        <p:nvPicPr>
          <p:cNvPr id="3" name="Picture 2" descr="C:\Users\1\Desktop\Новый рисунок (1).bmp"/>
          <p:cNvPicPr>
            <a:picLocks noChangeAspect="1" noChangeArrowheads="1"/>
          </p:cNvPicPr>
          <p:nvPr/>
        </p:nvPicPr>
        <p:blipFill>
          <a:blip r:embed="rId2" cstate="print"/>
          <a:srcRect b="2325"/>
          <a:stretch>
            <a:fillRect/>
          </a:stretch>
        </p:blipFill>
        <p:spPr bwMode="auto">
          <a:xfrm>
            <a:off x="0" y="2636912"/>
            <a:ext cx="3312368" cy="4176266"/>
          </a:xfrm>
          <a:prstGeom prst="rect">
            <a:avLst/>
          </a:prstGeom>
          <a:noFill/>
        </p:spPr>
      </p:pic>
      <p:pic>
        <p:nvPicPr>
          <p:cNvPr id="4" name="Picture 2" descr="C:\Users\1\Desktop\Новый рисунок (2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836712"/>
            <a:ext cx="3707904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ukrainaincognita.com/sites/default/files/volytsia_d4.jpg"/>
          <p:cNvPicPr>
            <a:picLocks noChangeAspect="1" noChangeArrowheads="1"/>
          </p:cNvPicPr>
          <p:nvPr/>
        </p:nvPicPr>
        <p:blipFill>
          <a:blip r:embed="rId2" cstate="print"/>
          <a:srcRect l="10732" t="1523" r="8053" b="2523"/>
          <a:stretch>
            <a:fillRect/>
          </a:stretch>
        </p:blipFill>
        <p:spPr bwMode="auto">
          <a:xfrm>
            <a:off x="3419872" y="2248402"/>
            <a:ext cx="5689677" cy="456497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661248"/>
            <a:ext cx="4283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Іконостас у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Волиці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перший з відомих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іконостасів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І.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Рутковича</a:t>
            </a:r>
            <a:r>
              <a:rPr lang="uk-UA" sz="2000" b="1" dirty="0" smtClean="0">
                <a:latin typeface="Georgia" pitchFamily="18" charset="0"/>
              </a:rPr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284450"/>
            <a:ext cx="903649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Нові художні принципи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бароко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поступово поширювалися в українському іконописі. 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Іконопис, писання ікон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- вид живопису, призначений для створення священних зображень -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ікон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Хоча в традиції східного християнства грецьке слово εἰκών, яке означає «зображення», «подібність», «образ», використовується як загальне найменування священних зображень, як творів іконопису зазвичай розглядають призначений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для молитви образ, написаний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на дошці. Своєрідне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поєднання іконописних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традицій з художніми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досягненнями того часу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спостерігалося у творчості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Івана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Рутковича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і Йова 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Кондзелевича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– видатних 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іконописців козацтва.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44624"/>
            <a:ext cx="1911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>
                <a:ln w="1841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Иконопис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2229</TotalTime>
  <Words>529</Words>
  <Application>Microsoft Office PowerPoint</Application>
  <PresentationFormat>Экран (4:3)</PresentationFormat>
  <Paragraphs>27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Стиль бароко </vt:lpstr>
      <vt:lpstr>Презентация PowerPoint</vt:lpstr>
      <vt:lpstr>Презентация PowerPoint</vt:lpstr>
      <vt:lpstr>Презентация PowerPoint</vt:lpstr>
      <vt:lpstr>Архітектори України стилю бароко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Инна</dc:creator>
  <cp:lastModifiedBy>админ</cp:lastModifiedBy>
  <cp:revision>233</cp:revision>
  <dcterms:created xsi:type="dcterms:W3CDTF">2015-10-26T14:05:28Z</dcterms:created>
  <dcterms:modified xsi:type="dcterms:W3CDTF">2022-01-31T07:29:26Z</dcterms:modified>
</cp:coreProperties>
</file>