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00708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47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15570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823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6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05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7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2348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992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95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3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35B08C1-3FA0-49E4-B988-5B8DAF5C85AC}" type="datetimeFigureOut">
              <a:rPr lang="ru-RU" smtClean="0"/>
              <a:t>10.03.2019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4C74BAF-1823-471B-BD47-6DF8CEC149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19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4235" y="991892"/>
            <a:ext cx="8361229" cy="3127263"/>
          </a:xfrm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 тканин, одягу, взуття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3791" y="4359235"/>
            <a:ext cx="6831673" cy="1086237"/>
          </a:xfrm>
        </p:spPr>
        <p:txBody>
          <a:bodyPr>
            <a:normAutofit/>
          </a:bodyPr>
          <a:lstStyle/>
          <a:p>
            <a:pPr algn="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клас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67346"/>
            <a:ext cx="10500102" cy="1204993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 легкої промисловості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9898" y="1286360"/>
            <a:ext cx="11050292" cy="5408908"/>
          </a:xfrm>
        </p:spPr>
        <p:txBody>
          <a:bodyPr>
            <a:noAutofit/>
          </a:bodyPr>
          <a:lstStyle/>
          <a:p>
            <a:pPr algn="just"/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Текстильна промисловість</a:t>
            </a:r>
          </a:p>
          <a:p>
            <a:pPr algn="just"/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 одягу</a:t>
            </a:r>
          </a:p>
          <a:p>
            <a:pPr algn="just"/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 шкіри та взуття</a:t>
            </a:r>
          </a:p>
          <a:p>
            <a:pPr algn="just"/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виробів з хутра</a:t>
            </a:r>
          </a:p>
          <a:p>
            <a:pPr algn="just"/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Галантерейне виробництво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97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3840"/>
            <a:ext cx="11949195" cy="1034512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 розміщення легкої промисловості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6102" y="1720312"/>
            <a:ext cx="9601200" cy="4519048"/>
          </a:xfrm>
        </p:spPr>
        <p:txBody>
          <a:bodyPr>
            <a:normAutofit/>
          </a:bodyPr>
          <a:lstStyle/>
          <a:p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Трудові ресурси (жінки)</a:t>
            </a:r>
          </a:p>
          <a:p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 </a:t>
            </a:r>
          </a:p>
          <a:p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Сировина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7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44836"/>
            <a:ext cx="10135892" cy="864031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І. Текстильне виробництво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409" y="1208867"/>
            <a:ext cx="11220773" cy="5470902"/>
          </a:xfrm>
        </p:spPr>
        <p:txBody>
          <a:bodyPr>
            <a:normAutofit/>
          </a:bodyPr>
          <a:lstStyle/>
          <a:p>
            <a:pPr algn="just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Бавовняна промисловість</a:t>
            </a:r>
          </a:p>
          <a:p>
            <a:pPr algn="just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Вовняна промисловість</a:t>
            </a:r>
          </a:p>
          <a:p>
            <a:pPr algn="just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Шовкова промисловість</a:t>
            </a:r>
          </a:p>
          <a:p>
            <a:pPr algn="just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Лляна промисловість</a:t>
            </a:r>
          </a:p>
          <a:p>
            <a:pPr algn="just"/>
            <a:r>
              <a:rPr lang="uk-UA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Конопляно</a:t>
            </a: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-джутова промисловість</a:t>
            </a:r>
          </a:p>
          <a:p>
            <a:pPr algn="just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Трикотажна промисловість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56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798" y="282844"/>
            <a:ext cx="9601200" cy="724546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волокон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867905"/>
            <a:ext cx="4443984" cy="728420"/>
          </a:xfrm>
        </p:spPr>
        <p:txBody>
          <a:bodyPr/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74915" y="1713814"/>
            <a:ext cx="5470902" cy="44855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(бавовник, льон, коноплі, джут, агава)</a:t>
            </a:r>
          </a:p>
          <a:p>
            <a:pPr marL="0" indent="0" algn="just">
              <a:buNone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Тваринні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(вовна тварин, кокони шовкопряда)</a:t>
            </a:r>
          </a:p>
          <a:p>
            <a:pPr marL="0" indent="0" algn="just">
              <a:buNone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Мінеральні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(азбест)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25014" y="889902"/>
            <a:ext cx="4443984" cy="823912"/>
          </a:xfrm>
        </p:spPr>
        <p:txBody>
          <a:bodyPr/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25014" y="1713814"/>
            <a:ext cx="5666986" cy="44855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Штучні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(віскоза)</a:t>
            </a:r>
          </a:p>
          <a:p>
            <a:pPr marL="0" indent="0" algn="just">
              <a:buNone/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Синтетичні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(капрон, нейлон, лавсан, нітрон)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75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36349"/>
            <a:ext cx="9601200" cy="988017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рослинні волокна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2" y="826496"/>
            <a:ext cx="4762500" cy="3571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2" y="4000500"/>
            <a:ext cx="5715000" cy="2857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9017" y="104335"/>
            <a:ext cx="3022169" cy="38961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6537" y="826496"/>
            <a:ext cx="3288787" cy="32887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899" y="4115283"/>
            <a:ext cx="4447974" cy="26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8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105" y="220851"/>
            <a:ext cx="9601200" cy="771041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Вироби з природних волокон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959" b="16264"/>
          <a:stretch/>
        </p:blipFill>
        <p:spPr>
          <a:xfrm>
            <a:off x="7338004" y="991892"/>
            <a:ext cx="4712369" cy="3099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1402"/>
          <a:stretch/>
        </p:blipFill>
        <p:spPr>
          <a:xfrm>
            <a:off x="8291593" y="4140603"/>
            <a:ext cx="3037668" cy="25718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01671"/>
            <a:ext cx="5760203" cy="28801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953269" y="1381757"/>
            <a:ext cx="3483996" cy="27042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422" y="4140603"/>
            <a:ext cx="4054098" cy="27061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4279" t="17108" r="2743"/>
          <a:stretch/>
        </p:blipFill>
        <p:spPr>
          <a:xfrm>
            <a:off x="4324027" y="4379024"/>
            <a:ext cx="3967566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6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134447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тваринні волокна</a:t>
            </a:r>
            <a:b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(овеча вовна)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963" y="2225378"/>
            <a:ext cx="6134100" cy="4086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676" y="2225378"/>
            <a:ext cx="5435385" cy="392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6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134447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тваринні волокна</a:t>
            </a:r>
            <a:b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(кокони шовкопряда)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864" y="2208427"/>
            <a:ext cx="3482827" cy="46495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56" y="1568678"/>
            <a:ext cx="5133572" cy="34223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787" t="877" r="54520" b="-877"/>
          <a:stretch/>
        </p:blipFill>
        <p:spPr>
          <a:xfrm>
            <a:off x="9123858" y="3224171"/>
            <a:ext cx="263935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16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134447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мінеральні волокна</a:t>
            </a:r>
            <a:b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(азбест)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73" y="1317357"/>
            <a:ext cx="4614401" cy="40760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767" y="2802934"/>
            <a:ext cx="3836224" cy="38458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495" y="955946"/>
            <a:ext cx="3793067" cy="284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19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988017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 виробництва тканин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6393" y="1270861"/>
            <a:ext cx="9996407" cy="5160936"/>
          </a:xfrm>
        </p:spPr>
        <p:txBody>
          <a:bodyPr>
            <a:normAutofit/>
          </a:bodyPr>
          <a:lstStyle/>
          <a:p>
            <a:pPr marL="742950" indent="-742950" algn="just">
              <a:buAutoNum type="arabicPeriod"/>
            </a:pP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 обробка сировини: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Бавовноочисна;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Вовномийна;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Шовкомотальна;</a:t>
            </a:r>
          </a:p>
          <a:p>
            <a:pPr algn="just">
              <a:buFontTx/>
              <a:buChar char="-"/>
            </a:pPr>
            <a:r>
              <a:rPr lang="uk-UA" sz="4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Льоновиробна</a:t>
            </a: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 продукція: волокно</a:t>
            </a:r>
            <a:endParaRPr lang="ru-RU" sz="4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86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988017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 виробництва тканин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6393" y="1270861"/>
            <a:ext cx="9996407" cy="51609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Прядильне виробництво: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Апаратне прядіння;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Кардне прядіння;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Гребінне прядіння.</a:t>
            </a:r>
          </a:p>
          <a:p>
            <a:pPr marL="0" indent="0" algn="just">
              <a:buNone/>
            </a:pPr>
            <a:r>
              <a:rPr lang="uk-UA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 продукція: нитка (пряжа)</a:t>
            </a:r>
          </a:p>
          <a:p>
            <a:pPr algn="just">
              <a:buFontTx/>
              <a:buChar char="-"/>
            </a:pP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70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988017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 виробництва тканин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6393" y="1270861"/>
            <a:ext cx="9996407" cy="51609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Ткацьке виробництво</a:t>
            </a:r>
          </a:p>
          <a:p>
            <a:pPr marL="0" indent="0" algn="just">
              <a:buNone/>
            </a:pPr>
            <a:r>
              <a:rPr lang="uk-UA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 продукція: сурова тканина</a:t>
            </a:r>
          </a:p>
          <a:p>
            <a:pPr algn="just">
              <a:buFontTx/>
              <a:buChar char="-"/>
            </a:pP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181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82844"/>
            <a:ext cx="9601200" cy="988017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 виробництва тканин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6393" y="1270861"/>
            <a:ext cx="9996407" cy="51609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Оздоблення тканин: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Біління;</a:t>
            </a:r>
          </a:p>
          <a:p>
            <a:pPr algn="just">
              <a:buFontTx/>
              <a:buChar char="-"/>
            </a:pPr>
            <a:r>
              <a:rPr lang="uk-UA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Фарбування.</a:t>
            </a:r>
          </a:p>
          <a:p>
            <a:pPr marL="0" indent="0" algn="just">
              <a:buNone/>
            </a:pPr>
            <a:r>
              <a:rPr lang="uk-UA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 продукція: тканина</a:t>
            </a:r>
          </a:p>
          <a:p>
            <a:pPr algn="just">
              <a:buFontTx/>
              <a:buChar char="-"/>
            </a:pP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674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44836"/>
            <a:ext cx="10135892" cy="864031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ІІ. Виробництво одягу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746" y="1270692"/>
            <a:ext cx="7950629" cy="553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20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419" y="344836"/>
            <a:ext cx="11298265" cy="864031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ІІІ. Виробництво шкіри та взуття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983" t="12356" r="6399" b="9725"/>
          <a:stretch/>
        </p:blipFill>
        <p:spPr>
          <a:xfrm>
            <a:off x="154983" y="1208867"/>
            <a:ext cx="2789696" cy="3425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6" y="1208867"/>
            <a:ext cx="2810038" cy="37467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071" y="1208867"/>
            <a:ext cx="2686374" cy="40295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64427" b="11865"/>
          <a:stretch/>
        </p:blipFill>
        <p:spPr>
          <a:xfrm>
            <a:off x="8918622" y="1208867"/>
            <a:ext cx="1694158" cy="33579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10661" r="12528"/>
          <a:stretch/>
        </p:blipFill>
        <p:spPr>
          <a:xfrm>
            <a:off x="10425193" y="4557793"/>
            <a:ext cx="1766807" cy="23002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13028" t="12444" r="10670" b="9985"/>
          <a:stretch/>
        </p:blipFill>
        <p:spPr>
          <a:xfrm>
            <a:off x="363876" y="4845158"/>
            <a:ext cx="2871081" cy="19489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3008" y="5051439"/>
            <a:ext cx="1439879" cy="15363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/>
          <a:srcRect l="4661" t="11949" r="2543" b="9407"/>
          <a:stretch/>
        </p:blipFill>
        <p:spPr>
          <a:xfrm>
            <a:off x="7657081" y="5148021"/>
            <a:ext cx="2659791" cy="169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5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419" y="344836"/>
            <a:ext cx="11298265" cy="864031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Виготовлення виробів з хутра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8190" y="1332854"/>
            <a:ext cx="7978722" cy="531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99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419" y="344836"/>
            <a:ext cx="11298265" cy="864031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Галантерейне виробництво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485" y="1208867"/>
            <a:ext cx="4904325" cy="3588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326" y="1317355"/>
            <a:ext cx="2869247" cy="31616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089" y="1317355"/>
            <a:ext cx="4102674" cy="27898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2008" y="4246627"/>
            <a:ext cx="2390694" cy="26113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797397"/>
            <a:ext cx="3828081" cy="17991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t="23415" b="12902"/>
          <a:stretch/>
        </p:blipFill>
        <p:spPr>
          <a:xfrm>
            <a:off x="5043810" y="4824519"/>
            <a:ext cx="3937608" cy="167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5966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132</TotalTime>
  <Words>217</Words>
  <Application>Microsoft Office PowerPoint</Application>
  <PresentationFormat>Широкоэкранный</PresentationFormat>
  <Paragraphs>57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Franklin Gothic Book</vt:lpstr>
      <vt:lpstr>Times New Roman</vt:lpstr>
      <vt:lpstr>Crop</vt:lpstr>
      <vt:lpstr>Виробництво тканин, одягу, взуття</vt:lpstr>
      <vt:lpstr>Склад легкої промисловості</vt:lpstr>
      <vt:lpstr>Чинники розміщення легкої промисловості</vt:lpstr>
      <vt:lpstr> І. Текстильне виробництво</vt:lpstr>
      <vt:lpstr>Види волокон</vt:lpstr>
      <vt:lpstr>Природні рослинні волокна</vt:lpstr>
      <vt:lpstr>Вироби з природних волокон</vt:lpstr>
      <vt:lpstr>Природні тваринні волокна (овеча вовна)</vt:lpstr>
      <vt:lpstr>Природні тваринні волокна (кокони шовкопряда)</vt:lpstr>
      <vt:lpstr>Природні мінеральні волокна (азбест)</vt:lpstr>
      <vt:lpstr>Стадії виробництва тканин</vt:lpstr>
      <vt:lpstr>Стадії виробництва тканин</vt:lpstr>
      <vt:lpstr>Стадії виробництва тканин</vt:lpstr>
      <vt:lpstr>Стадії виробництва тканин</vt:lpstr>
      <vt:lpstr> ІІ. Виробництво одягу</vt:lpstr>
      <vt:lpstr> ІІІ. Виробництво шкіри та взуття</vt:lpstr>
      <vt:lpstr> ІV. Виготовлення виробів з хутра</vt:lpstr>
      <vt:lpstr> V. Галантерейне виробництво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Виробництво тканин, одягу, взуття</dc:title>
  <dc:creator>User</dc:creator>
  <cp:lastModifiedBy>User</cp:lastModifiedBy>
  <cp:revision>16</cp:revision>
  <dcterms:created xsi:type="dcterms:W3CDTF">2019-03-10T15:29:42Z</dcterms:created>
  <dcterms:modified xsi:type="dcterms:W3CDTF">2019-03-10T17:41:43Z</dcterms:modified>
</cp:coreProperties>
</file>