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5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52" d="100"/>
          <a:sy n="52" d="100"/>
        </p:scale>
        <p:origin x="-82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69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44824"/>
            <a:ext cx="8136904" cy="2511152"/>
          </a:xfrm>
        </p:spPr>
        <p:txBody>
          <a:bodyPr>
            <a:normAutofit/>
          </a:bodyPr>
          <a:lstStyle/>
          <a:p>
            <a:r>
              <a:rPr lang="uk-UA" sz="6600" dirty="0" smtClean="0">
                <a:latin typeface="Comic Sans MS" pitchFamily="66" charset="0"/>
              </a:rPr>
              <a:t>Подорож у Країну джазової музики</a:t>
            </a:r>
            <a:endParaRPr lang="ru-RU" sz="6600" dirty="0">
              <a:latin typeface="Comic Sans MS" pitchFamily="66" charset="0"/>
            </a:endParaRPr>
          </a:p>
        </p:txBody>
      </p:sp>
      <p:pic>
        <p:nvPicPr>
          <p:cNvPr id="3" name="Рисунок 2" descr="ACP-Jazz-Conce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221088"/>
            <a:ext cx="2952328" cy="225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raw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260648"/>
            <a:ext cx="3024336" cy="1701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archie shepp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88640"/>
            <a:ext cx="1865268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detailed_pict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4437112"/>
            <a:ext cx="2625520" cy="2060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085184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latin typeface="Comic Sans MS" pitchFamily="66" charset="0"/>
              </a:rPr>
              <a:t>Історія джазу</a:t>
            </a:r>
            <a:endParaRPr lang="ru-RU" sz="7200" b="1" dirty="0">
              <a:latin typeface="Comic Sans MS" pitchFamily="66" charset="0"/>
            </a:endParaRPr>
          </a:p>
        </p:txBody>
      </p:sp>
      <p:pic>
        <p:nvPicPr>
          <p:cNvPr id="3" name="Рисунок 2" descr="ACP-Jazz-Conce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6552727" cy="4613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У XVIII - ХІХ столітті мільйони жителів Африки було перевезено до Америки і продано в рабство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3" name="Рисунок 2" descr="ccebb63bdadf37dd78d806405655ce1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852937"/>
            <a:ext cx="4464496" cy="31177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www.africanglobe.netwp-contentuploads201510Holocaust-In-Namibia-3-e7fd135d5ad3d5096feeb3e03841fcc198c04ae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221088"/>
            <a:ext cx="3736988" cy="24477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6531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Афроамериканці зуміли зберегти свою природну музикальність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" name="Рисунок 2" descr="wa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700808"/>
            <a:ext cx="3705365" cy="24936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afrikanskij-tanets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9576" y="260648"/>
            <a:ext cx="4621409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4680520" cy="4968552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Слово </a:t>
            </a:r>
            <a:r>
              <a:rPr lang="uk-UA" u="sng" dirty="0" smtClean="0">
                <a:latin typeface="Comic Sans MS" pitchFamily="66" charset="0"/>
              </a:rPr>
              <a:t>“джаз” </a:t>
            </a:r>
            <a:r>
              <a:rPr lang="uk-UA" dirty="0" smtClean="0">
                <a:latin typeface="Comic Sans MS" pitchFamily="66" charset="0"/>
              </a:rPr>
              <a:t>вживали, як </a:t>
            </a:r>
            <a:r>
              <a:rPr lang="uk-UA" u="sng" dirty="0" smtClean="0">
                <a:latin typeface="Comic Sans MS" pitchFamily="66" charset="0"/>
              </a:rPr>
              <a:t>підбадьорливий вигук у негрів</a:t>
            </a:r>
            <a:endParaRPr lang="ru-RU" u="sng" dirty="0">
              <a:latin typeface="Comic Sans MS" pitchFamily="66" charset="0"/>
            </a:endParaRPr>
          </a:p>
        </p:txBody>
      </p:sp>
      <p:pic>
        <p:nvPicPr>
          <p:cNvPr id="3" name="Рисунок 2" descr="Ango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2276872"/>
            <a:ext cx="3240359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afrikanskij-tanets-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88640"/>
            <a:ext cx="3168352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rumming for peace intr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4437112"/>
            <a:ext cx="3240360" cy="213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2074242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Джаз народився в місті </a:t>
            </a:r>
            <a:br>
              <a:rPr lang="uk-UA" dirty="0" smtClean="0">
                <a:latin typeface="Comic Sans MS" pitchFamily="66" charset="0"/>
              </a:rPr>
            </a:br>
            <a:r>
              <a:rPr lang="uk-UA" sz="6700" b="1" dirty="0" smtClean="0">
                <a:latin typeface="Comic Sans MS" pitchFamily="66" charset="0"/>
              </a:rPr>
              <a:t>Новий Орлеан</a:t>
            </a:r>
            <a:endParaRPr lang="ru-RU" sz="6700" b="1" dirty="0">
              <a:latin typeface="Comic Sans MS" pitchFamily="66" charset="0"/>
            </a:endParaRPr>
          </a:p>
        </p:txBody>
      </p:sp>
      <p:pic>
        <p:nvPicPr>
          <p:cNvPr id="3" name="Рисунок 2" descr="1453622851_or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501008"/>
            <a:ext cx="3701661" cy="25202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 descr="SHORPY_4a23684a.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348880"/>
            <a:ext cx="4752528" cy="32225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uk-UA" u="sng" dirty="0" smtClean="0">
                <a:solidFill>
                  <a:srgbClr val="00B0F0"/>
                </a:solidFill>
                <a:latin typeface="Comic Sans MS" pitchFamily="66" charset="0"/>
              </a:rPr>
              <a:t>Створюємо “Асоціативний кущ”</a:t>
            </a:r>
            <a:endParaRPr lang="ru-RU" u="sng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2"/>
            <a:ext cx="2314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Джаз -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68144" y="5229200"/>
            <a:ext cx="2484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напрям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40352" y="2708920"/>
            <a:ext cx="916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це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492896"/>
            <a:ext cx="513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581128"/>
            <a:ext cx="2418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узиці,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1916832"/>
            <a:ext cx="1096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що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4437112"/>
            <a:ext cx="20185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виник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2420888"/>
            <a:ext cx="904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4941168"/>
            <a:ext cx="1695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межі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1628800"/>
            <a:ext cx="2114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18 - 19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87824" y="4005064"/>
            <a:ext cx="2244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століть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48064" y="3501008"/>
            <a:ext cx="513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71800" y="1988840"/>
            <a:ext cx="1778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США,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28384" y="1628800"/>
            <a:ext cx="872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88024" y="2492896"/>
            <a:ext cx="21455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синтез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1560" y="5733256"/>
            <a:ext cx="4310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африканської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812360" y="4365104"/>
            <a:ext cx="795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9552" y="3212976"/>
            <a:ext cx="4355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європейських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54259" y="3501008"/>
            <a:ext cx="2670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ультур.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236713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Джаз</a:t>
            </a:r>
            <a:r>
              <a:rPr lang="uk-UA" dirty="0" smtClean="0">
                <a:latin typeface="Comic Sans MS" pitchFamily="66" charset="0"/>
              </a:rPr>
              <a:t> – це напрям у музиці, що виник на межі XVIII - ХІХ століть у США, як синтез африканської та європейської культур.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" name="Рисунок 2" descr="56f1b0afcbb87.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140968"/>
            <a:ext cx="4680520" cy="3257642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915816" y="2321496"/>
            <a:ext cx="3744416" cy="35283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3140968"/>
            <a:ext cx="37444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характерні риси джазу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6444208" y="2636912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2411760" y="2780928"/>
            <a:ext cx="692374" cy="5167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979712" y="4941168"/>
            <a:ext cx="1124422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444208" y="4941168"/>
            <a:ext cx="100811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4716016" y="1412776"/>
            <a:ext cx="0" cy="9087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179512" y="4869160"/>
            <a:ext cx="1728192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452320" y="4869160"/>
            <a:ext cx="1475656" cy="1512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0" y="1484784"/>
            <a:ext cx="2376264" cy="1656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092280" y="980728"/>
            <a:ext cx="2051720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203848" y="332656"/>
            <a:ext cx="2952328" cy="10801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203848" y="620688"/>
            <a:ext cx="29466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імпровізаційність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-180528" y="5301208"/>
            <a:ext cx="24482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підвищена емоційність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0" y="1700808"/>
            <a:ext cx="24482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специфічний склад виконавців та інструментарію</a:t>
            </a:r>
            <a:endParaRPr lang="ru-RU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020272" y="1196752"/>
            <a:ext cx="21237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икористання різноманітних тембрових барв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524328" y="5157192"/>
            <a:ext cx="13681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звуко - наслідування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2002234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Основною рисою джазу є </a:t>
            </a:r>
            <a:r>
              <a:rPr lang="uk-UA" sz="6000" u="sng" dirty="0" smtClean="0">
                <a:latin typeface="Comic Sans MS" pitchFamily="66" charset="0"/>
              </a:rPr>
              <a:t>імпровізаційність</a:t>
            </a:r>
            <a:endParaRPr lang="ru-RU" sz="6000" u="sng" dirty="0">
              <a:latin typeface="Comic Sans MS" pitchFamily="66" charset="0"/>
            </a:endParaRPr>
          </a:p>
        </p:txBody>
      </p:sp>
      <p:pic>
        <p:nvPicPr>
          <p:cNvPr id="3" name="Рисунок 2" descr="afisha_jazz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492896"/>
            <a:ext cx="6591121" cy="3600400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89040"/>
            <a:ext cx="9144000" cy="273630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Музична імпровізація </a:t>
            </a:r>
            <a:r>
              <a:rPr lang="uk-UA" dirty="0" smtClean="0">
                <a:latin typeface="Comic Sans MS" pitchFamily="66" charset="0"/>
              </a:rPr>
              <a:t>– це створення музичного твору в момент його виконання без попередньої підготовки.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" name="Рисунок 2" descr="fernandez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32656"/>
            <a:ext cx="4464496" cy="2987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848872" cy="1844824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“Король” джазу</a:t>
            </a:r>
            <a:r>
              <a:rPr lang="uk-UA" sz="5400" dirty="0" smtClean="0">
                <a:latin typeface="Comic Sans MS" pitchFamily="66" charset="0"/>
              </a:rPr>
              <a:t/>
            </a:r>
            <a:br>
              <a:rPr lang="uk-UA" sz="5400" dirty="0" smtClean="0">
                <a:latin typeface="Comic Sans MS" pitchFamily="66" charset="0"/>
              </a:rPr>
            </a:br>
            <a:r>
              <a:rPr lang="uk-UA" sz="5400" dirty="0" smtClean="0">
                <a:latin typeface="Comic Sans MS" pitchFamily="66" charset="0"/>
              </a:rPr>
              <a:t>Луі Амстронг</a:t>
            </a:r>
            <a:endParaRPr lang="ru-RU" sz="5400" dirty="0">
              <a:latin typeface="Comic Sans MS" pitchFamily="66" charset="0"/>
            </a:endParaRPr>
          </a:p>
        </p:txBody>
      </p:sp>
      <p:pic>
        <p:nvPicPr>
          <p:cNvPr id="3" name="Рисунок 2" descr="11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2060848"/>
            <a:ext cx="2193136" cy="2160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c5npa9mbo5sj5si7b6bfy91c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620688"/>
            <a:ext cx="1748766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armstrong-lui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3039738"/>
            <a:ext cx="4392488" cy="351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93022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Відомий джазовий композитор – </a:t>
            </a:r>
            <a:br>
              <a:rPr lang="uk-UA" dirty="0" smtClean="0">
                <a:latin typeface="Comic Sans MS" pitchFamily="66" charset="0"/>
              </a:rPr>
            </a:br>
            <a:r>
              <a:rPr lang="uk-UA" sz="6700" dirty="0" smtClean="0">
                <a:latin typeface="Comic Sans MS" pitchFamily="66" charset="0"/>
              </a:rPr>
              <a:t>Джордж Гершвін</a:t>
            </a:r>
            <a:endParaRPr lang="ru-RU" sz="6700" dirty="0">
              <a:latin typeface="Comic Sans MS" pitchFamily="66" charset="0"/>
            </a:endParaRPr>
          </a:p>
        </p:txBody>
      </p:sp>
      <p:pic>
        <p:nvPicPr>
          <p:cNvPr id="3" name="Рисунок 2" descr="dzh-gershvin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204864"/>
            <a:ext cx="6649782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Segoe Script" pitchFamily="34" charset="0"/>
              </a:rPr>
              <a:t>Дякую за увагу!</a:t>
            </a:r>
            <a:endParaRPr lang="ru-RU" sz="4800" b="1" dirty="0">
              <a:latin typeface="Segoe Script" pitchFamily="34" charset="0"/>
            </a:endParaRPr>
          </a:p>
        </p:txBody>
      </p:sp>
      <p:pic>
        <p:nvPicPr>
          <p:cNvPr id="3" name="Рисунок 2" descr="34380236_1225164817_jazz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340768"/>
            <a:ext cx="3293073" cy="2520280"/>
          </a:xfrm>
          <a:prstGeom prst="rect">
            <a:avLst/>
          </a:prstGeom>
        </p:spPr>
      </p:pic>
      <p:pic>
        <p:nvPicPr>
          <p:cNvPr id="4" name="Рисунок 3" descr="19°_International_Jazz_Festival_of_Punta_del_Este_-_150111-2052-jikatu_160778137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597018"/>
            <a:ext cx="4211960" cy="2807973"/>
          </a:xfrm>
          <a:prstGeom prst="rect">
            <a:avLst/>
          </a:prstGeom>
        </p:spPr>
      </p:pic>
      <p:pic>
        <p:nvPicPr>
          <p:cNvPr id="5" name="Рисунок 4" descr="56f1b0afcbb87.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437112"/>
            <a:ext cx="3048000" cy="2121408"/>
          </a:xfrm>
          <a:prstGeom prst="rect">
            <a:avLst/>
          </a:prstGeom>
        </p:spPr>
      </p:pic>
      <p:pic>
        <p:nvPicPr>
          <p:cNvPr id="6" name="Рисунок 5" descr="afisha_jazz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1412776"/>
            <a:ext cx="2880320" cy="1573375"/>
          </a:xfrm>
          <a:prstGeom prst="rect">
            <a:avLst/>
          </a:prstGeom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122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Подорож у Країну джазової музики</vt:lpstr>
      <vt:lpstr>Історія джазу</vt:lpstr>
      <vt:lpstr>У XVIII - ХІХ столітті мільйони жителів Африки було перевезено до Америки і продано в рабство </vt:lpstr>
      <vt:lpstr>Афроамериканці зуміли зберегти свою природну музикальність</vt:lpstr>
      <vt:lpstr>Слово “джаз” вживали, як підбадьорливий вигук у негрів</vt:lpstr>
      <vt:lpstr>Джаз народився в місті  Новий Орлеан</vt:lpstr>
      <vt:lpstr>Створюємо “Асоціативний кущ”</vt:lpstr>
      <vt:lpstr>Джаз – це напрям у музиці, що виник на межі XVIII - ХІХ століть у США, як синтез африканської та європейської культур.</vt:lpstr>
      <vt:lpstr>Презентация PowerPoint</vt:lpstr>
      <vt:lpstr>Основною рисою джазу є імпровізаційність</vt:lpstr>
      <vt:lpstr>Музична імпровізація – це створення музичного твору в момент його виконання без попередньої підготовки.</vt:lpstr>
      <vt:lpstr>“Король” джазу Луі Амстронг</vt:lpstr>
      <vt:lpstr>Відомий джазовий композитор –  Джордж Гершвін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Відкритий урок на тему:</dc:title>
  <dc:creator>Maryna</dc:creator>
  <cp:lastModifiedBy>админ</cp:lastModifiedBy>
  <cp:revision>29</cp:revision>
  <dcterms:created xsi:type="dcterms:W3CDTF">2018-01-31T14:37:36Z</dcterms:created>
  <dcterms:modified xsi:type="dcterms:W3CDTF">2022-01-23T19:46:56Z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