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75" r:id="rId3"/>
    <p:sldId id="257" r:id="rId4"/>
    <p:sldId id="258" r:id="rId5"/>
    <p:sldId id="259" r:id="rId6"/>
    <p:sldId id="271" r:id="rId7"/>
    <p:sldId id="260" r:id="rId8"/>
    <p:sldId id="261" r:id="rId9"/>
    <p:sldId id="262" r:id="rId10"/>
    <p:sldId id="264" r:id="rId11"/>
    <p:sldId id="265" r:id="rId12"/>
    <p:sldId id="263" r:id="rId13"/>
    <p:sldId id="272" r:id="rId14"/>
    <p:sldId id="276" r:id="rId15"/>
    <p:sldId id="274" r:id="rId16"/>
    <p:sldId id="267" r:id="rId17"/>
    <p:sldId id="266" r:id="rId18"/>
    <p:sldId id="26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0" d="100"/>
          <a:sy n="70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380AC5-58AF-4C3C-AF20-2770A5818952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7B1305-F42B-4A1D-B6E4-54AC27D50546}">
      <dgm:prSet phldrT="[Текст]"/>
      <dgm:spPr/>
      <dgm:t>
        <a:bodyPr/>
        <a:lstStyle/>
        <a:p>
          <a:endParaRPr lang="ru-RU" dirty="0"/>
        </a:p>
      </dgm:t>
    </dgm:pt>
    <dgm:pt modelId="{616A1F6D-2D36-4651-B81C-424CCD12ECA7}" type="parTrans" cxnId="{EB6CC3DA-0F13-42B0-9008-FA389426559C}">
      <dgm:prSet/>
      <dgm:spPr/>
      <dgm:t>
        <a:bodyPr/>
        <a:lstStyle/>
        <a:p>
          <a:endParaRPr lang="ru-RU"/>
        </a:p>
      </dgm:t>
    </dgm:pt>
    <dgm:pt modelId="{5BC912AD-5FA3-4A4C-B41B-9BB8E50C7B5B}" type="sibTrans" cxnId="{EB6CC3DA-0F13-42B0-9008-FA389426559C}">
      <dgm:prSet/>
      <dgm:spPr/>
      <dgm:t>
        <a:bodyPr/>
        <a:lstStyle/>
        <a:p>
          <a:endParaRPr lang="ru-RU"/>
        </a:p>
      </dgm:t>
    </dgm:pt>
    <dgm:pt modelId="{28309133-8CBC-44A2-8132-9471FB52AD89}">
      <dgm:prSet phldrT="[Текст]"/>
      <dgm:spPr/>
      <dgm:t>
        <a:bodyPr/>
        <a:lstStyle/>
        <a:p>
          <a:r>
            <a:rPr lang="uk-UA" dirty="0" smtClean="0"/>
            <a:t>Мета уроку</a:t>
          </a:r>
          <a:endParaRPr lang="ru-RU" dirty="0"/>
        </a:p>
      </dgm:t>
    </dgm:pt>
    <dgm:pt modelId="{B748547C-B335-442B-89E4-6060963EED2D}" type="parTrans" cxnId="{21D8CA6E-2053-4D27-A46C-B822BACCA50C}">
      <dgm:prSet/>
      <dgm:spPr/>
      <dgm:t>
        <a:bodyPr/>
        <a:lstStyle/>
        <a:p>
          <a:endParaRPr lang="ru-RU"/>
        </a:p>
      </dgm:t>
    </dgm:pt>
    <dgm:pt modelId="{32096675-7BAE-4610-983D-AD2174E09C0F}" type="sibTrans" cxnId="{21D8CA6E-2053-4D27-A46C-B822BACCA50C}">
      <dgm:prSet/>
      <dgm:spPr/>
      <dgm:t>
        <a:bodyPr/>
        <a:lstStyle/>
        <a:p>
          <a:endParaRPr lang="uk-UA" dirty="0" smtClean="0"/>
        </a:p>
        <a:p>
          <a:endParaRPr lang="ru-RU" dirty="0"/>
        </a:p>
      </dgm:t>
    </dgm:pt>
    <dgm:pt modelId="{ED9F2394-B5BC-4CCC-B313-43E4D36F2848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dirty="0" smtClean="0"/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DA0B1318-713A-402D-BD13-66FFB24C70C4}" type="parTrans" cxnId="{EBD6DE4E-8467-49A9-A1BC-4E3C68BE4338}">
      <dgm:prSet/>
      <dgm:spPr/>
      <dgm:t>
        <a:bodyPr/>
        <a:lstStyle/>
        <a:p>
          <a:endParaRPr lang="ru-RU"/>
        </a:p>
      </dgm:t>
    </dgm:pt>
    <dgm:pt modelId="{1C6E07B9-265B-4FF2-820D-C05653E89AC5}" type="sibTrans" cxnId="{EBD6DE4E-8467-49A9-A1BC-4E3C68BE4338}">
      <dgm:prSet/>
      <dgm:spPr/>
      <dgm:t>
        <a:bodyPr/>
        <a:lstStyle/>
        <a:p>
          <a:endParaRPr lang="ru-RU"/>
        </a:p>
      </dgm:t>
    </dgm:pt>
    <dgm:pt modelId="{6E520478-B60F-4D9B-A80E-82EE3B2D5F6D}">
      <dgm:prSet phldrT="[Текст]" phldr="1"/>
      <dgm:spPr/>
      <dgm:t>
        <a:bodyPr/>
        <a:lstStyle/>
        <a:p>
          <a:endParaRPr lang="ru-RU" dirty="0"/>
        </a:p>
      </dgm:t>
    </dgm:pt>
    <dgm:pt modelId="{1F7188F6-83D0-4D25-835C-833C8026D328}" type="parTrans" cxnId="{C1841A14-BAB9-4625-AD62-94C3DB5B8351}">
      <dgm:prSet/>
      <dgm:spPr/>
      <dgm:t>
        <a:bodyPr/>
        <a:lstStyle/>
        <a:p>
          <a:endParaRPr lang="ru-RU"/>
        </a:p>
      </dgm:t>
    </dgm:pt>
    <dgm:pt modelId="{DAF766E0-F5F4-4CC3-9E6F-796779A78766}" type="sibTrans" cxnId="{C1841A14-BAB9-4625-AD62-94C3DB5B8351}">
      <dgm:prSet/>
      <dgm:spPr/>
      <dgm:t>
        <a:bodyPr/>
        <a:lstStyle/>
        <a:p>
          <a:r>
            <a:rPr lang="uk-UA" dirty="0" smtClean="0"/>
            <a:t>Очікувані результати</a:t>
          </a:r>
          <a:endParaRPr lang="ru-RU" dirty="0"/>
        </a:p>
      </dgm:t>
    </dgm:pt>
    <dgm:pt modelId="{FD501EF2-CCF5-4829-82C8-D258D34FBBC5}">
      <dgm:prSet phldrT="[Текст]" phldr="1"/>
      <dgm:spPr/>
      <dgm:t>
        <a:bodyPr/>
        <a:lstStyle/>
        <a:p>
          <a:endParaRPr lang="ru-RU"/>
        </a:p>
      </dgm:t>
    </dgm:pt>
    <dgm:pt modelId="{FC62A2E3-9212-4D49-8327-6F71D4573BF6}" type="parTrans" cxnId="{0FE6AFAB-4E2E-4DF2-ABAC-012190AC0457}">
      <dgm:prSet/>
      <dgm:spPr/>
      <dgm:t>
        <a:bodyPr/>
        <a:lstStyle/>
        <a:p>
          <a:endParaRPr lang="ru-RU"/>
        </a:p>
      </dgm:t>
    </dgm:pt>
    <dgm:pt modelId="{A5DD261C-9766-4FF7-B90F-4924D2A9C230}" type="sibTrans" cxnId="{0FE6AFAB-4E2E-4DF2-ABAC-012190AC0457}">
      <dgm:prSet/>
      <dgm:spPr/>
      <dgm:t>
        <a:bodyPr/>
        <a:lstStyle/>
        <a:p>
          <a:endParaRPr lang="ru-RU"/>
        </a:p>
      </dgm:t>
    </dgm:pt>
    <dgm:pt modelId="{5361F068-2109-49E6-AF07-C55C48220433}">
      <dgm:prSet phldrT="[Текст]"/>
      <dgm:spPr/>
      <dgm:t>
        <a:bodyPr/>
        <a:lstStyle/>
        <a:p>
          <a:endParaRPr lang="ru-RU" dirty="0"/>
        </a:p>
      </dgm:t>
    </dgm:pt>
    <dgm:pt modelId="{09E4BE40-DE08-4ACC-AC11-4FF4794EED2A}" type="sibTrans" cxnId="{8CDAC3F5-04EE-4592-A088-144148295AA5}">
      <dgm:prSet custT="1"/>
      <dgm:spPr/>
      <dgm:t>
        <a:bodyPr/>
        <a:lstStyle/>
        <a:p>
          <a:endParaRPr lang="ru-RU" sz="1400" dirty="0"/>
        </a:p>
      </dgm:t>
    </dgm:pt>
    <dgm:pt modelId="{6CE0FB83-93B3-4FB4-AD04-2ADE357B64BD}" type="parTrans" cxnId="{8CDAC3F5-04EE-4592-A088-144148295AA5}">
      <dgm:prSet/>
      <dgm:spPr/>
      <dgm:t>
        <a:bodyPr/>
        <a:lstStyle/>
        <a:p>
          <a:endParaRPr lang="ru-RU"/>
        </a:p>
      </dgm:t>
    </dgm:pt>
    <dgm:pt modelId="{1063D109-9F7F-4263-A460-41A21E0275FD}" type="pres">
      <dgm:prSet presAssocID="{6A380AC5-58AF-4C3C-AF20-2770A581895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4BF6697-8558-4AD0-B6A1-4BD59B16B645}" type="pres">
      <dgm:prSet presAssocID="{5361F068-2109-49E6-AF07-C55C48220433}" presName="composite" presStyleCnt="0"/>
      <dgm:spPr/>
    </dgm:pt>
    <dgm:pt modelId="{3823EEE0-A159-4F93-923E-B8A0C5F9C46A}" type="pres">
      <dgm:prSet presAssocID="{5361F068-2109-49E6-AF07-C55C48220433}" presName="Parent1" presStyleLbl="node1" presStyleIdx="0" presStyleCnt="6" custScaleX="2000000" custScaleY="1627570" custLinFactX="389447" custLinFactY="40655" custLinFactNeighborX="400000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F32618-FF99-4557-9B80-EAA66B191D77}" type="pres">
      <dgm:prSet presAssocID="{5361F068-2109-49E6-AF07-C55C48220433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177C5B-E0AD-409E-A5B4-A4FE334074A6}" type="pres">
      <dgm:prSet presAssocID="{5361F068-2109-49E6-AF07-C55C48220433}" presName="BalanceSpacing" presStyleCnt="0"/>
      <dgm:spPr/>
    </dgm:pt>
    <dgm:pt modelId="{197D1EEE-DB6C-4F4A-89D5-E0718148688D}" type="pres">
      <dgm:prSet presAssocID="{5361F068-2109-49E6-AF07-C55C48220433}" presName="BalanceSpacing1" presStyleCnt="0"/>
      <dgm:spPr/>
    </dgm:pt>
    <dgm:pt modelId="{1B7F6E0A-862B-4369-8B57-9A976ED210F0}" type="pres">
      <dgm:prSet presAssocID="{09E4BE40-DE08-4ACC-AC11-4FF4794EED2A}" presName="Accent1Text" presStyleLbl="node1" presStyleIdx="1" presStyleCnt="6" custAng="0" custScaleX="2000000" custScaleY="1560679" custLinFactX="-500000" custLinFactY="26519" custLinFactNeighborX="-595581" custLinFactNeighborY="100000"/>
      <dgm:spPr/>
      <dgm:t>
        <a:bodyPr/>
        <a:lstStyle/>
        <a:p>
          <a:endParaRPr lang="ru-RU"/>
        </a:p>
      </dgm:t>
    </dgm:pt>
    <dgm:pt modelId="{3C8AE45E-7582-4E6E-A6FC-4808D50114ED}" type="pres">
      <dgm:prSet presAssocID="{09E4BE40-DE08-4ACC-AC11-4FF4794EED2A}" presName="spaceBetweenRectangles" presStyleCnt="0"/>
      <dgm:spPr/>
    </dgm:pt>
    <dgm:pt modelId="{984FD977-C748-4226-86BB-8EB522C1BE71}" type="pres">
      <dgm:prSet presAssocID="{28309133-8CBC-44A2-8132-9471FB52AD89}" presName="composite" presStyleCnt="0"/>
      <dgm:spPr/>
    </dgm:pt>
    <dgm:pt modelId="{E8458C67-2DCA-4FD9-9ED3-F55BCEC254E6}" type="pres">
      <dgm:prSet presAssocID="{28309133-8CBC-44A2-8132-9471FB52AD89}" presName="Parent1" presStyleLbl="node1" presStyleIdx="2" presStyleCnt="6" custAng="0" custScaleX="886289" custScaleY="260132" custLinFactX="-549580" custLinFactY="-800000" custLinFactNeighborX="-600000" custLinFactNeighborY="-8430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714A7-7301-43D5-B00B-F19621666409}" type="pres">
      <dgm:prSet presAssocID="{28309133-8CBC-44A2-8132-9471FB52AD89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DE2FD6-FBA9-44E5-9EDB-D0B74AC517D4}" type="pres">
      <dgm:prSet presAssocID="{28309133-8CBC-44A2-8132-9471FB52AD89}" presName="BalanceSpacing" presStyleCnt="0"/>
      <dgm:spPr/>
    </dgm:pt>
    <dgm:pt modelId="{D3AEA350-6D9E-45C7-9F54-A9C8666A2476}" type="pres">
      <dgm:prSet presAssocID="{28309133-8CBC-44A2-8132-9471FB52AD89}" presName="BalanceSpacing1" presStyleCnt="0"/>
      <dgm:spPr/>
    </dgm:pt>
    <dgm:pt modelId="{B363D5FF-2A18-43FA-A648-A5C332809A26}" type="pres">
      <dgm:prSet presAssocID="{32096675-7BAE-4610-983D-AD2174E09C0F}" presName="Accent1Text" presStyleLbl="node1" presStyleIdx="3" presStyleCnt="6" custLinFactX="100000" custLinFactNeighborX="100981" custLinFactNeighborY="-74439"/>
      <dgm:spPr/>
      <dgm:t>
        <a:bodyPr/>
        <a:lstStyle/>
        <a:p>
          <a:endParaRPr lang="ru-RU"/>
        </a:p>
      </dgm:t>
    </dgm:pt>
    <dgm:pt modelId="{E14B6002-572C-42E8-8E81-09F2EB86386B}" type="pres">
      <dgm:prSet presAssocID="{32096675-7BAE-4610-983D-AD2174E09C0F}" presName="spaceBetweenRectangles" presStyleCnt="0"/>
      <dgm:spPr/>
    </dgm:pt>
    <dgm:pt modelId="{4643CF1D-B7C3-4214-B244-8FF273A5D6C7}" type="pres">
      <dgm:prSet presAssocID="{6E520478-B60F-4D9B-A80E-82EE3B2D5F6D}" presName="composite" presStyleCnt="0"/>
      <dgm:spPr/>
    </dgm:pt>
    <dgm:pt modelId="{AE0C6259-5A16-4430-9750-27ABA3FB2623}" type="pres">
      <dgm:prSet presAssocID="{6E520478-B60F-4D9B-A80E-82EE3B2D5F6D}" presName="Parent1" presStyleLbl="node1" presStyleIdx="4" presStyleCnt="6" custLinFactY="-100000" custLinFactNeighborX="-69525" custLinFactNeighborY="-15931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B991E6-0B32-4277-B4A5-44234CECA778}" type="pres">
      <dgm:prSet presAssocID="{6E520478-B60F-4D9B-A80E-82EE3B2D5F6D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46E28E-7EF9-4FB0-AC70-9143063E4137}" type="pres">
      <dgm:prSet presAssocID="{6E520478-B60F-4D9B-A80E-82EE3B2D5F6D}" presName="BalanceSpacing" presStyleCnt="0"/>
      <dgm:spPr/>
    </dgm:pt>
    <dgm:pt modelId="{BA652507-5D85-4AEB-88F7-47299B6F01BF}" type="pres">
      <dgm:prSet presAssocID="{6E520478-B60F-4D9B-A80E-82EE3B2D5F6D}" presName="BalanceSpacing1" presStyleCnt="0"/>
      <dgm:spPr/>
    </dgm:pt>
    <dgm:pt modelId="{6E030BB2-4CCA-494D-9E2C-3318BA7EC309}" type="pres">
      <dgm:prSet presAssocID="{DAF766E0-F5F4-4CC3-9E6F-796779A78766}" presName="Accent1Text" presStyleLbl="node1" presStyleIdx="5" presStyleCnt="6" custScaleX="1298057" custScaleY="185926" custLinFactX="400000" custLinFactY="-900000" custLinFactNeighborX="443447" custLinFactNeighborY="-932706"/>
      <dgm:spPr/>
      <dgm:t>
        <a:bodyPr/>
        <a:lstStyle/>
        <a:p>
          <a:endParaRPr lang="ru-RU"/>
        </a:p>
      </dgm:t>
    </dgm:pt>
  </dgm:ptLst>
  <dgm:cxnLst>
    <dgm:cxn modelId="{8CDAC3F5-04EE-4592-A088-144148295AA5}" srcId="{6A380AC5-58AF-4C3C-AF20-2770A5818952}" destId="{5361F068-2109-49E6-AF07-C55C48220433}" srcOrd="0" destOrd="0" parTransId="{6CE0FB83-93B3-4FB4-AD04-2ADE357B64BD}" sibTransId="{09E4BE40-DE08-4ACC-AC11-4FF4794EED2A}"/>
    <dgm:cxn modelId="{04B3AAA6-B6AE-49AE-908A-36EB729F5543}" type="presOf" srcId="{5361F068-2109-49E6-AF07-C55C48220433}" destId="{3823EEE0-A159-4F93-923E-B8A0C5F9C46A}" srcOrd="0" destOrd="0" presId="urn:microsoft.com/office/officeart/2008/layout/AlternatingHexagons"/>
    <dgm:cxn modelId="{B9A70850-6B5F-4022-B028-D14E18BADB60}" type="presOf" srcId="{28309133-8CBC-44A2-8132-9471FB52AD89}" destId="{E8458C67-2DCA-4FD9-9ED3-F55BCEC254E6}" srcOrd="0" destOrd="0" presId="urn:microsoft.com/office/officeart/2008/layout/AlternatingHexagons"/>
    <dgm:cxn modelId="{7F529154-2844-4E9A-ADAE-04910257575F}" type="presOf" srcId="{FD501EF2-CCF5-4829-82C8-D258D34FBBC5}" destId="{20B991E6-0B32-4277-B4A5-44234CECA778}" srcOrd="0" destOrd="0" presId="urn:microsoft.com/office/officeart/2008/layout/AlternatingHexagons"/>
    <dgm:cxn modelId="{C1841A14-BAB9-4625-AD62-94C3DB5B8351}" srcId="{6A380AC5-58AF-4C3C-AF20-2770A5818952}" destId="{6E520478-B60F-4D9B-A80E-82EE3B2D5F6D}" srcOrd="2" destOrd="0" parTransId="{1F7188F6-83D0-4D25-835C-833C8026D328}" sibTransId="{DAF766E0-F5F4-4CC3-9E6F-796779A78766}"/>
    <dgm:cxn modelId="{0FE6AFAB-4E2E-4DF2-ABAC-012190AC0457}" srcId="{6E520478-B60F-4D9B-A80E-82EE3B2D5F6D}" destId="{FD501EF2-CCF5-4829-82C8-D258D34FBBC5}" srcOrd="0" destOrd="0" parTransId="{FC62A2E3-9212-4D49-8327-6F71D4573BF6}" sibTransId="{A5DD261C-9766-4FF7-B90F-4924D2A9C230}"/>
    <dgm:cxn modelId="{D80B91BF-26A2-4F41-A9F1-D4F3D68A1DA8}" type="presOf" srcId="{6E520478-B60F-4D9B-A80E-82EE3B2D5F6D}" destId="{AE0C6259-5A16-4430-9750-27ABA3FB2623}" srcOrd="0" destOrd="0" presId="urn:microsoft.com/office/officeart/2008/layout/AlternatingHexagons"/>
    <dgm:cxn modelId="{CF53780B-5998-42A5-981C-DB748E9C90F9}" type="presOf" srcId="{ED9F2394-B5BC-4CCC-B313-43E4D36F2848}" destId="{474714A7-7301-43D5-B00B-F19621666409}" srcOrd="0" destOrd="0" presId="urn:microsoft.com/office/officeart/2008/layout/AlternatingHexagons"/>
    <dgm:cxn modelId="{522AF29E-37CD-4D2A-A435-257E1A4399DF}" type="presOf" srcId="{DAF766E0-F5F4-4CC3-9E6F-796779A78766}" destId="{6E030BB2-4CCA-494D-9E2C-3318BA7EC309}" srcOrd="0" destOrd="0" presId="urn:microsoft.com/office/officeart/2008/layout/AlternatingHexagons"/>
    <dgm:cxn modelId="{0FB1739A-1DE7-4CAF-9C9A-3CDF7167A6FB}" type="presOf" srcId="{32096675-7BAE-4610-983D-AD2174E09C0F}" destId="{B363D5FF-2A18-43FA-A648-A5C332809A26}" srcOrd="0" destOrd="0" presId="urn:microsoft.com/office/officeart/2008/layout/AlternatingHexagons"/>
    <dgm:cxn modelId="{EBD6DE4E-8467-49A9-A1BC-4E3C68BE4338}" srcId="{28309133-8CBC-44A2-8132-9471FB52AD89}" destId="{ED9F2394-B5BC-4CCC-B313-43E4D36F2848}" srcOrd="0" destOrd="0" parTransId="{DA0B1318-713A-402D-BD13-66FFB24C70C4}" sibTransId="{1C6E07B9-265B-4FF2-820D-C05653E89AC5}"/>
    <dgm:cxn modelId="{0DAD9CA2-0565-4582-AAA6-BAA622008ACB}" type="presOf" srcId="{C97B1305-F42B-4A1D-B6E4-54AC27D50546}" destId="{BBF32618-FF99-4557-9B80-EAA66B191D77}" srcOrd="0" destOrd="0" presId="urn:microsoft.com/office/officeart/2008/layout/AlternatingHexagons"/>
    <dgm:cxn modelId="{EB6CC3DA-0F13-42B0-9008-FA389426559C}" srcId="{5361F068-2109-49E6-AF07-C55C48220433}" destId="{C97B1305-F42B-4A1D-B6E4-54AC27D50546}" srcOrd="0" destOrd="0" parTransId="{616A1F6D-2D36-4651-B81C-424CCD12ECA7}" sibTransId="{5BC912AD-5FA3-4A4C-B41B-9BB8E50C7B5B}"/>
    <dgm:cxn modelId="{5C053753-8A58-4ECD-B309-0172FA91D9B5}" type="presOf" srcId="{09E4BE40-DE08-4ACC-AC11-4FF4794EED2A}" destId="{1B7F6E0A-862B-4369-8B57-9A976ED210F0}" srcOrd="0" destOrd="0" presId="urn:microsoft.com/office/officeart/2008/layout/AlternatingHexagons"/>
    <dgm:cxn modelId="{21D8CA6E-2053-4D27-A46C-B822BACCA50C}" srcId="{6A380AC5-58AF-4C3C-AF20-2770A5818952}" destId="{28309133-8CBC-44A2-8132-9471FB52AD89}" srcOrd="1" destOrd="0" parTransId="{B748547C-B335-442B-89E4-6060963EED2D}" sibTransId="{32096675-7BAE-4610-983D-AD2174E09C0F}"/>
    <dgm:cxn modelId="{EA817497-E0C2-471B-B414-88DE9E09BA73}" type="presOf" srcId="{6A380AC5-58AF-4C3C-AF20-2770A5818952}" destId="{1063D109-9F7F-4263-A460-41A21E0275FD}" srcOrd="0" destOrd="0" presId="urn:microsoft.com/office/officeart/2008/layout/AlternatingHexagons"/>
    <dgm:cxn modelId="{C9E68288-39D6-4567-9F6B-FF281E40EF31}" type="presParOf" srcId="{1063D109-9F7F-4263-A460-41A21E0275FD}" destId="{84BF6697-8558-4AD0-B6A1-4BD59B16B645}" srcOrd="0" destOrd="0" presId="urn:microsoft.com/office/officeart/2008/layout/AlternatingHexagons"/>
    <dgm:cxn modelId="{2F687B39-4CCE-4363-9680-6B485352DF71}" type="presParOf" srcId="{84BF6697-8558-4AD0-B6A1-4BD59B16B645}" destId="{3823EEE0-A159-4F93-923E-B8A0C5F9C46A}" srcOrd="0" destOrd="0" presId="urn:microsoft.com/office/officeart/2008/layout/AlternatingHexagons"/>
    <dgm:cxn modelId="{06EACD12-E84F-4A62-9964-AEEC1702C6CC}" type="presParOf" srcId="{84BF6697-8558-4AD0-B6A1-4BD59B16B645}" destId="{BBF32618-FF99-4557-9B80-EAA66B191D77}" srcOrd="1" destOrd="0" presId="urn:microsoft.com/office/officeart/2008/layout/AlternatingHexagons"/>
    <dgm:cxn modelId="{E4663181-FE36-483B-A269-CA181A4DE61C}" type="presParOf" srcId="{84BF6697-8558-4AD0-B6A1-4BD59B16B645}" destId="{B4177C5B-E0AD-409E-A5B4-A4FE334074A6}" srcOrd="2" destOrd="0" presId="urn:microsoft.com/office/officeart/2008/layout/AlternatingHexagons"/>
    <dgm:cxn modelId="{E77C96B5-9478-4421-9151-C3C9FFCBAA3D}" type="presParOf" srcId="{84BF6697-8558-4AD0-B6A1-4BD59B16B645}" destId="{197D1EEE-DB6C-4F4A-89D5-E0718148688D}" srcOrd="3" destOrd="0" presId="urn:microsoft.com/office/officeart/2008/layout/AlternatingHexagons"/>
    <dgm:cxn modelId="{385E1D2E-400A-4D03-81BD-62392ED30515}" type="presParOf" srcId="{84BF6697-8558-4AD0-B6A1-4BD59B16B645}" destId="{1B7F6E0A-862B-4369-8B57-9A976ED210F0}" srcOrd="4" destOrd="0" presId="urn:microsoft.com/office/officeart/2008/layout/AlternatingHexagons"/>
    <dgm:cxn modelId="{885D42EC-01BA-46CC-9F1F-6130CCA8C6C2}" type="presParOf" srcId="{1063D109-9F7F-4263-A460-41A21E0275FD}" destId="{3C8AE45E-7582-4E6E-A6FC-4808D50114ED}" srcOrd="1" destOrd="0" presId="urn:microsoft.com/office/officeart/2008/layout/AlternatingHexagons"/>
    <dgm:cxn modelId="{A15E05EF-007B-4F74-A81D-1724B6A3358B}" type="presParOf" srcId="{1063D109-9F7F-4263-A460-41A21E0275FD}" destId="{984FD977-C748-4226-86BB-8EB522C1BE71}" srcOrd="2" destOrd="0" presId="urn:microsoft.com/office/officeart/2008/layout/AlternatingHexagons"/>
    <dgm:cxn modelId="{21571525-ED18-43C4-B45F-30BB165C21F5}" type="presParOf" srcId="{984FD977-C748-4226-86BB-8EB522C1BE71}" destId="{E8458C67-2DCA-4FD9-9ED3-F55BCEC254E6}" srcOrd="0" destOrd="0" presId="urn:microsoft.com/office/officeart/2008/layout/AlternatingHexagons"/>
    <dgm:cxn modelId="{45C19C5D-C812-4112-A9CA-D8F7E9F2A430}" type="presParOf" srcId="{984FD977-C748-4226-86BB-8EB522C1BE71}" destId="{474714A7-7301-43D5-B00B-F19621666409}" srcOrd="1" destOrd="0" presId="urn:microsoft.com/office/officeart/2008/layout/AlternatingHexagons"/>
    <dgm:cxn modelId="{A5D04EB3-45DF-4FE9-A7A8-B5471B901D35}" type="presParOf" srcId="{984FD977-C748-4226-86BB-8EB522C1BE71}" destId="{2CDE2FD6-FBA9-44E5-9EDB-D0B74AC517D4}" srcOrd="2" destOrd="0" presId="urn:microsoft.com/office/officeart/2008/layout/AlternatingHexagons"/>
    <dgm:cxn modelId="{3FD59AD6-C36B-468D-A61F-2B94AC9B37D1}" type="presParOf" srcId="{984FD977-C748-4226-86BB-8EB522C1BE71}" destId="{D3AEA350-6D9E-45C7-9F54-A9C8666A2476}" srcOrd="3" destOrd="0" presId="urn:microsoft.com/office/officeart/2008/layout/AlternatingHexagons"/>
    <dgm:cxn modelId="{D81450EA-8F4C-4ED3-BA37-9786D0D8DDD6}" type="presParOf" srcId="{984FD977-C748-4226-86BB-8EB522C1BE71}" destId="{B363D5FF-2A18-43FA-A648-A5C332809A26}" srcOrd="4" destOrd="0" presId="urn:microsoft.com/office/officeart/2008/layout/AlternatingHexagons"/>
    <dgm:cxn modelId="{34DC7428-DB71-45CC-97E5-F52ACA82BB75}" type="presParOf" srcId="{1063D109-9F7F-4263-A460-41A21E0275FD}" destId="{E14B6002-572C-42E8-8E81-09F2EB86386B}" srcOrd="3" destOrd="0" presId="urn:microsoft.com/office/officeart/2008/layout/AlternatingHexagons"/>
    <dgm:cxn modelId="{33CE6002-A85F-4EE0-A8AC-6FB737E47FC3}" type="presParOf" srcId="{1063D109-9F7F-4263-A460-41A21E0275FD}" destId="{4643CF1D-B7C3-4214-B244-8FF273A5D6C7}" srcOrd="4" destOrd="0" presId="urn:microsoft.com/office/officeart/2008/layout/AlternatingHexagons"/>
    <dgm:cxn modelId="{04F99818-22CE-43CD-A0FC-E03FAA880BD6}" type="presParOf" srcId="{4643CF1D-B7C3-4214-B244-8FF273A5D6C7}" destId="{AE0C6259-5A16-4430-9750-27ABA3FB2623}" srcOrd="0" destOrd="0" presId="urn:microsoft.com/office/officeart/2008/layout/AlternatingHexagons"/>
    <dgm:cxn modelId="{6BA21E4D-A801-464A-946D-23E37F642F9A}" type="presParOf" srcId="{4643CF1D-B7C3-4214-B244-8FF273A5D6C7}" destId="{20B991E6-0B32-4277-B4A5-44234CECA778}" srcOrd="1" destOrd="0" presId="urn:microsoft.com/office/officeart/2008/layout/AlternatingHexagons"/>
    <dgm:cxn modelId="{28FDD3AB-A47E-4B96-9FAF-5FBE04EAF4CB}" type="presParOf" srcId="{4643CF1D-B7C3-4214-B244-8FF273A5D6C7}" destId="{3246E28E-7EF9-4FB0-AC70-9143063E4137}" srcOrd="2" destOrd="0" presId="urn:microsoft.com/office/officeart/2008/layout/AlternatingHexagons"/>
    <dgm:cxn modelId="{EAAFD820-4AE4-4F89-9A26-F21281E87466}" type="presParOf" srcId="{4643CF1D-B7C3-4214-B244-8FF273A5D6C7}" destId="{BA652507-5D85-4AEB-88F7-47299B6F01BF}" srcOrd="3" destOrd="0" presId="urn:microsoft.com/office/officeart/2008/layout/AlternatingHexagons"/>
    <dgm:cxn modelId="{851CF496-8011-41F8-9F58-9FBB6C99CA71}" type="presParOf" srcId="{4643CF1D-B7C3-4214-B244-8FF273A5D6C7}" destId="{6E030BB2-4CCA-494D-9E2C-3318BA7EC30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3EEE0-A159-4F93-923E-B8A0C5F9C46A}">
      <dsp:nvSpPr>
        <dsp:cNvPr id="0" name=""/>
        <dsp:cNvSpPr/>
      </dsp:nvSpPr>
      <dsp:spPr>
        <a:xfrm rot="5400000">
          <a:off x="5009022" y="182542"/>
          <a:ext cx="3511635" cy="37542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-5400000">
        <a:off x="5513435" y="889105"/>
        <a:ext cx="2502810" cy="2341090"/>
      </dsp:txXfrm>
    </dsp:sp>
    <dsp:sp modelId="{BBF32618-FF99-4557-9B80-EAA66B191D77}">
      <dsp:nvSpPr>
        <dsp:cNvPr id="0" name=""/>
        <dsp:cNvSpPr/>
      </dsp:nvSpPr>
      <dsp:spPr>
        <a:xfrm>
          <a:off x="5382515" y="1691445"/>
          <a:ext cx="240787" cy="129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382515" y="1691445"/>
        <a:ext cx="240787" cy="129455"/>
      </dsp:txXfrm>
    </dsp:sp>
    <dsp:sp modelId="{1B7F6E0A-862B-4369-8B57-9A976ED210F0}">
      <dsp:nvSpPr>
        <dsp:cNvPr id="0" name=""/>
        <dsp:cNvSpPr/>
      </dsp:nvSpPr>
      <dsp:spPr>
        <a:xfrm rot="5400000">
          <a:off x="1340057" y="152042"/>
          <a:ext cx="3367312" cy="37542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772308" y="906712"/>
        <a:ext cx="2502810" cy="2244874"/>
      </dsp:txXfrm>
    </dsp:sp>
    <dsp:sp modelId="{E8458C67-2DCA-4FD9-9ED3-F55BCEC254E6}">
      <dsp:nvSpPr>
        <dsp:cNvPr id="0" name=""/>
        <dsp:cNvSpPr/>
      </dsp:nvSpPr>
      <dsp:spPr>
        <a:xfrm rot="5400000">
          <a:off x="2743085" y="-551200"/>
          <a:ext cx="561259" cy="166365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Мета уроку</a:t>
          </a:r>
          <a:endParaRPr lang="ru-RU" sz="1500" kern="1200" dirty="0"/>
        </a:p>
      </dsp:txBody>
      <dsp:txXfrm rot="-5400000">
        <a:off x="2469162" y="93542"/>
        <a:ext cx="1109106" cy="374173"/>
      </dsp:txXfrm>
    </dsp:sp>
    <dsp:sp modelId="{474714A7-7301-43D5-B00B-F19621666409}">
      <dsp:nvSpPr>
        <dsp:cNvPr id="0" name=""/>
        <dsp:cNvSpPr/>
      </dsp:nvSpPr>
      <dsp:spPr>
        <a:xfrm>
          <a:off x="4846957" y="3695270"/>
          <a:ext cx="233020" cy="129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marR="0" lvl="0" indent="0" algn="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500" kern="1200" dirty="0" smtClean="0"/>
        </a:p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4846957" y="3695270"/>
        <a:ext cx="233020" cy="129455"/>
      </dsp:txXfrm>
    </dsp:sp>
    <dsp:sp modelId="{B363D5FF-2A18-43FA-A648-A5C332809A26}">
      <dsp:nvSpPr>
        <dsp:cNvPr id="0" name=""/>
        <dsp:cNvSpPr/>
      </dsp:nvSpPr>
      <dsp:spPr>
        <a:xfrm rot="5400000">
          <a:off x="5653710" y="3505533"/>
          <a:ext cx="215759" cy="18771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-5400000">
        <a:off x="5696985" y="3525131"/>
        <a:ext cx="129208" cy="148515"/>
      </dsp:txXfrm>
    </dsp:sp>
    <dsp:sp modelId="{AE0C6259-5A16-4430-9750-27ABA3FB2623}">
      <dsp:nvSpPr>
        <dsp:cNvPr id="0" name=""/>
        <dsp:cNvSpPr/>
      </dsp:nvSpPr>
      <dsp:spPr>
        <a:xfrm rot="5400000">
          <a:off x="5145941" y="3555220"/>
          <a:ext cx="215759" cy="18771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-5400000">
        <a:off x="5189216" y="3574818"/>
        <a:ext cx="129208" cy="148515"/>
      </dsp:txXfrm>
    </dsp:sp>
    <dsp:sp modelId="{20B991E6-0B32-4277-B4A5-44234CECA778}">
      <dsp:nvSpPr>
        <dsp:cNvPr id="0" name=""/>
        <dsp:cNvSpPr/>
      </dsp:nvSpPr>
      <dsp:spPr>
        <a:xfrm>
          <a:off x="5483878" y="4143853"/>
          <a:ext cx="240787" cy="129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83878" y="4143853"/>
        <a:ext cx="240787" cy="129455"/>
      </dsp:txXfrm>
    </dsp:sp>
    <dsp:sp modelId="{6E030BB2-4CCA-494D-9E2C-3318BA7EC309}">
      <dsp:nvSpPr>
        <dsp:cNvPr id="0" name=""/>
        <dsp:cNvSpPr/>
      </dsp:nvSpPr>
      <dsp:spPr>
        <a:xfrm rot="5400000">
          <a:off x="6564263" y="-963950"/>
          <a:ext cx="401152" cy="243659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Очікувані результати</a:t>
          </a:r>
          <a:endParaRPr lang="ru-RU" sz="1400" kern="1200" dirty="0"/>
        </a:p>
      </dsp:txBody>
      <dsp:txXfrm rot="-5400000">
        <a:off x="5952642" y="120629"/>
        <a:ext cx="1624394" cy="2674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02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342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067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96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67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126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489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968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46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632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276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0500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777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929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550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969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044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000">
              <a:schemeClr val="accent1"/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97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obljustif.gov.ua/prava-spozhyvachiv-ta-jih-zahyst-descho-z-istoriji-rozvytku-zahystu-prav-spozhyvachiv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1%D1%83%D0%B4" TargetMode="External"/><Relationship Id="rId2" Type="http://schemas.openxmlformats.org/officeDocument/2006/relationships/hyperlink" Target="https://uk.wikipedia.org/wiki/15_%D0%B1%D0%B5%D1%80%D0%B5%D0%B7%D0%BD%D1%8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hlinkClick r:id="rId2" tooltip="Права споживачів та їх захист. Дещо з історії розвитку захисту прав споживачів"/>
              </a:rPr>
              <a:t>Права </a:t>
            </a:r>
            <a:r>
              <a:rPr lang="ru-RU" dirty="0" err="1">
                <a:hlinkClick r:id="rId2" tooltip="Права споживачів та їх захист. Дещо з історії розвитку захисту прав споживачів"/>
              </a:rPr>
              <a:t>споживачів</a:t>
            </a:r>
            <a:r>
              <a:rPr lang="ru-RU" dirty="0">
                <a:hlinkClick r:id="rId2" tooltip="Права споживачів та їх захист. Дещо з історії розвитку захисту прав споживачів"/>
              </a:rPr>
              <a:t> та </a:t>
            </a:r>
            <a:r>
              <a:rPr lang="ru-RU" dirty="0" err="1">
                <a:hlinkClick r:id="rId2" tooltip="Права споживачів та їх захист. Дещо з історії розвитку захисту прав споживачів"/>
              </a:rPr>
              <a:t>їх</a:t>
            </a:r>
            <a:r>
              <a:rPr lang="ru-RU" dirty="0">
                <a:hlinkClick r:id="rId2" tooltip="Права споживачів та їх захист. Дещо з історії розвитку захисту прав споживачів"/>
              </a:rPr>
              <a:t> </a:t>
            </a:r>
            <a:r>
              <a:rPr lang="ru-RU" dirty="0" err="1">
                <a:hlinkClick r:id="rId2" tooltip="Права споживачів та їх захист. Дещо з історії розвитку захисту прав споживачів"/>
              </a:rPr>
              <a:t>захист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4661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467" y="627796"/>
            <a:ext cx="10364451" cy="1683223"/>
          </a:xfrm>
        </p:spPr>
        <p:txBody>
          <a:bodyPr/>
          <a:lstStyle/>
          <a:p>
            <a:r>
              <a:rPr lang="uk-UA" dirty="0" smtClean="0"/>
              <a:t>Мета уроку, очікувані результати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30303550"/>
              </p:ext>
            </p:extLst>
          </p:nvPr>
        </p:nvGraphicFramePr>
        <p:xfrm>
          <a:off x="913775" y="2168707"/>
          <a:ext cx="10363200" cy="4409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 flipH="1">
            <a:off x="6196883" y="3042845"/>
            <a:ext cx="3433037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 ознайомляться із правовою базою прав споживачів; операціями з електронною картою;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 зможуть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аналізуати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окремі статті відповідних нормативно-правових актів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розв’язувати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 ситуації з використанням знань і положень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цивільного,законодавства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України;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навчаться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захищати свої права.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44862" y="2590800"/>
            <a:ext cx="86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2478991" y="2775466"/>
            <a:ext cx="291699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Розглянути правову базу захисту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 в Україні, механізм цього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захисту;особливості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 продажу й операцій із кредитною карткою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i="1" dirty="0"/>
              <a:t>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Характеризуєвати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 споживачів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аналізувати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окремі статті відповідних нормативно-правових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актів щодо прав споживачів;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 активну життєву позицію громадян України.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475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48114" y="2081342"/>
            <a:ext cx="10363826" cy="3424107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Щороку</a:t>
            </a:r>
            <a:r>
              <a:rPr lang="ru-RU" dirty="0" smtClean="0"/>
              <a:t> </a:t>
            </a:r>
            <a:r>
              <a:rPr lang="ru-RU" dirty="0" smtClean="0">
                <a:hlinkClick r:id="rId2" tooltip="15 березня"/>
              </a:rPr>
              <a:t>15 </a:t>
            </a:r>
            <a:r>
              <a:rPr lang="ru-RU" dirty="0" err="1" smtClean="0">
                <a:hlinkClick r:id="rId2" tooltip="15 березня"/>
              </a:rPr>
              <a:t>березня</a:t>
            </a:r>
            <a:r>
              <a:rPr lang="ru-RU" dirty="0" smtClean="0"/>
              <a:t> </a:t>
            </a:r>
            <a:r>
              <a:rPr lang="ru-RU" dirty="0" err="1" smtClean="0"/>
              <a:t>відзначається</a:t>
            </a:r>
            <a:r>
              <a:rPr lang="ru-RU" dirty="0" smtClean="0"/>
              <a:t> </a:t>
            </a:r>
            <a:r>
              <a:rPr lang="ru-RU" dirty="0" err="1" smtClean="0"/>
              <a:t>Всесвітній</a:t>
            </a:r>
            <a:r>
              <a:rPr lang="ru-RU" dirty="0" smtClean="0"/>
              <a:t> день </a:t>
            </a:r>
            <a:r>
              <a:rPr lang="ru-RU" dirty="0" err="1" smtClean="0"/>
              <a:t>захисту</a:t>
            </a:r>
            <a:r>
              <a:rPr lang="ru-RU" dirty="0" smtClean="0"/>
              <a:t> прав </a:t>
            </a:r>
            <a:r>
              <a:rPr lang="ru-RU" dirty="0" err="1" smtClean="0"/>
              <a:t>споживачів</a:t>
            </a:r>
            <a:r>
              <a:rPr lang="ru-RU" dirty="0" smtClean="0"/>
              <a:t>.  </a:t>
            </a:r>
            <a:r>
              <a:rPr lang="ru-RU" dirty="0" err="1" smtClean="0"/>
              <a:t>Історія</a:t>
            </a:r>
            <a:r>
              <a:rPr lang="ru-RU" dirty="0" smtClean="0"/>
              <a:t> </a:t>
            </a:r>
            <a:r>
              <a:rPr lang="ru-RU" dirty="0" err="1" smtClean="0"/>
              <a:t>починається</a:t>
            </a:r>
            <a:r>
              <a:rPr lang="ru-RU" dirty="0" smtClean="0"/>
              <a:t> з </a:t>
            </a:r>
            <a:r>
              <a:rPr lang="ru-RU" dirty="0" err="1" smtClean="0"/>
              <a:t>цього</a:t>
            </a:r>
            <a:r>
              <a:rPr lang="ru-RU" dirty="0" smtClean="0"/>
              <a:t> дня 1962 року, коли президент США Джон </a:t>
            </a:r>
            <a:r>
              <a:rPr lang="ru-RU" dirty="0" err="1" smtClean="0"/>
              <a:t>Кеннеді</a:t>
            </a:r>
            <a:r>
              <a:rPr lang="ru-RU" dirty="0" smtClean="0"/>
              <a:t> </a:t>
            </a:r>
            <a:r>
              <a:rPr lang="ru-RU" dirty="0" err="1" smtClean="0"/>
              <a:t>видав</a:t>
            </a:r>
            <a:r>
              <a:rPr lang="ru-RU" dirty="0" smtClean="0"/>
              <a:t> </a:t>
            </a:r>
            <a:r>
              <a:rPr lang="ru-RU" dirty="0" err="1" smtClean="0"/>
              <a:t>спеціальну</a:t>
            </a:r>
            <a:r>
              <a:rPr lang="ru-RU" dirty="0" smtClean="0"/>
              <a:t> постанову,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проголошувала</a:t>
            </a:r>
            <a:r>
              <a:rPr lang="ru-RU" dirty="0" smtClean="0"/>
              <a:t> «</a:t>
            </a:r>
            <a:r>
              <a:rPr lang="ru-RU" dirty="0" err="1" smtClean="0"/>
              <a:t>Чотири</a:t>
            </a:r>
            <a:r>
              <a:rPr lang="ru-RU" dirty="0" smtClean="0"/>
              <a:t> права </a:t>
            </a:r>
            <a:r>
              <a:rPr lang="ru-RU" dirty="0" err="1" smtClean="0"/>
              <a:t>споживачів</a:t>
            </a:r>
            <a:r>
              <a:rPr lang="ru-RU" dirty="0" smtClean="0"/>
              <a:t>» – на </a:t>
            </a:r>
            <a:r>
              <a:rPr lang="ru-RU" dirty="0" err="1" smtClean="0"/>
              <a:t>безпеку</a:t>
            </a:r>
            <a:r>
              <a:rPr lang="ru-RU" dirty="0" smtClean="0"/>
              <a:t>, </a:t>
            </a:r>
            <a:r>
              <a:rPr lang="ru-RU" dirty="0" err="1" smtClean="0"/>
              <a:t>якість</a:t>
            </a:r>
            <a:r>
              <a:rPr lang="ru-RU" dirty="0" smtClean="0"/>
              <a:t> </a:t>
            </a:r>
            <a:r>
              <a:rPr lang="ru-RU" dirty="0" err="1" smtClean="0"/>
              <a:t>товарів</a:t>
            </a:r>
            <a:r>
              <a:rPr lang="ru-RU" dirty="0" smtClean="0"/>
              <a:t> і </a:t>
            </a:r>
            <a:r>
              <a:rPr lang="ru-RU" dirty="0" err="1" smtClean="0"/>
              <a:t>послуг</a:t>
            </a:r>
            <a:r>
              <a:rPr lang="ru-RU" dirty="0" smtClean="0"/>
              <a:t>; на </a:t>
            </a:r>
            <a:r>
              <a:rPr lang="ru-RU" dirty="0" err="1" smtClean="0"/>
              <a:t>достовірну</a:t>
            </a:r>
            <a:r>
              <a:rPr lang="ru-RU" dirty="0" smtClean="0"/>
              <a:t> </a:t>
            </a:r>
            <a:r>
              <a:rPr lang="ru-RU" dirty="0" err="1" smtClean="0"/>
              <a:t>інформацію</a:t>
            </a:r>
            <a:r>
              <a:rPr lang="ru-RU" dirty="0" smtClean="0"/>
              <a:t> про них; право бути </a:t>
            </a:r>
            <a:r>
              <a:rPr lang="ru-RU" dirty="0" err="1" smtClean="0"/>
              <a:t>почутим</a:t>
            </a:r>
            <a:r>
              <a:rPr lang="ru-RU" dirty="0" smtClean="0"/>
              <a:t> у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висунення</a:t>
            </a:r>
            <a:r>
              <a:rPr lang="ru-RU" dirty="0" smtClean="0"/>
              <a:t> </a:t>
            </a:r>
            <a:r>
              <a:rPr lang="ru-RU" dirty="0" err="1" smtClean="0"/>
              <a:t>споживацьких</a:t>
            </a:r>
            <a:r>
              <a:rPr lang="ru-RU" dirty="0" smtClean="0"/>
              <a:t> </a:t>
            </a:r>
            <a:r>
              <a:rPr lang="ru-RU" dirty="0" err="1" smtClean="0"/>
              <a:t>претензій</a:t>
            </a:r>
            <a:r>
              <a:rPr lang="ru-RU" dirty="0" smtClean="0"/>
              <a:t>; право </a:t>
            </a:r>
            <a:r>
              <a:rPr lang="ru-RU" dirty="0" err="1" smtClean="0"/>
              <a:t>захищати</a:t>
            </a:r>
            <a:r>
              <a:rPr lang="ru-RU" dirty="0" smtClean="0"/>
              <a:t> </a:t>
            </a:r>
            <a:r>
              <a:rPr lang="ru-RU" dirty="0" err="1" smtClean="0"/>
              <a:t>свої</a:t>
            </a:r>
            <a:r>
              <a:rPr lang="ru-RU" dirty="0" smtClean="0"/>
              <a:t> </a:t>
            </a:r>
            <a:r>
              <a:rPr lang="ru-RU" dirty="0" err="1" smtClean="0"/>
              <a:t>споживацькі</a:t>
            </a:r>
            <a:r>
              <a:rPr lang="ru-RU" dirty="0" smtClean="0"/>
              <a:t> </a:t>
            </a:r>
            <a:r>
              <a:rPr lang="ru-RU" dirty="0" err="1" smtClean="0"/>
              <a:t>претензії</a:t>
            </a:r>
            <a:r>
              <a:rPr lang="ru-RU" dirty="0" smtClean="0"/>
              <a:t> в </a:t>
            </a:r>
            <a:r>
              <a:rPr lang="ru-RU" dirty="0" err="1" smtClean="0">
                <a:hlinkClick r:id="rId3" tooltip="Суд"/>
              </a:rPr>
              <a:t>суді</a:t>
            </a:r>
            <a:r>
              <a:rPr lang="ru-RU" dirty="0" smtClean="0"/>
              <a:t>. У 1973 </a:t>
            </a:r>
            <a:r>
              <a:rPr lang="ru-RU" dirty="0" err="1" smtClean="0"/>
              <a:t>році</a:t>
            </a:r>
            <a:r>
              <a:rPr lang="ru-RU" dirty="0" smtClean="0"/>
              <a:t> XXV </a:t>
            </a:r>
            <a:r>
              <a:rPr lang="ru-RU" dirty="0" err="1" smtClean="0"/>
              <a:t>сесія</a:t>
            </a:r>
            <a:r>
              <a:rPr lang="ru-RU" dirty="0" smtClean="0"/>
              <a:t> </a:t>
            </a:r>
            <a:r>
              <a:rPr lang="ru-RU" dirty="0" err="1" smtClean="0"/>
              <a:t>Консультативної</a:t>
            </a:r>
            <a:r>
              <a:rPr lang="ru-RU" dirty="0" smtClean="0"/>
              <a:t> </a:t>
            </a:r>
            <a:r>
              <a:rPr lang="ru-RU" dirty="0" err="1" smtClean="0"/>
              <a:t>Асамблеї</a:t>
            </a:r>
            <a:r>
              <a:rPr lang="ru-RU" dirty="0" smtClean="0"/>
              <a:t> Ради </a:t>
            </a:r>
            <a:r>
              <a:rPr lang="ru-RU" dirty="0" err="1" smtClean="0"/>
              <a:t>Європи</a:t>
            </a:r>
            <a:r>
              <a:rPr lang="ru-RU" dirty="0" smtClean="0"/>
              <a:t> затвердила «</a:t>
            </a:r>
            <a:r>
              <a:rPr lang="ru-RU" dirty="0" err="1" smtClean="0"/>
              <a:t>Хартію</a:t>
            </a:r>
            <a:r>
              <a:rPr lang="ru-RU" dirty="0" smtClean="0"/>
              <a:t> </a:t>
            </a:r>
            <a:r>
              <a:rPr lang="ru-RU" dirty="0" err="1" smtClean="0"/>
              <a:t>захисту</a:t>
            </a:r>
            <a:r>
              <a:rPr lang="ru-RU" dirty="0" smtClean="0"/>
              <a:t> </a:t>
            </a:r>
            <a:r>
              <a:rPr lang="ru-RU" dirty="0" err="1" smtClean="0"/>
              <a:t>споживачів</a:t>
            </a:r>
            <a:r>
              <a:rPr lang="ru-RU" dirty="0" smtClean="0"/>
              <a:t>», а в 1985 </a:t>
            </a:r>
            <a:r>
              <a:rPr lang="ru-RU" dirty="0" err="1" smtClean="0"/>
              <a:t>Генеральна</a:t>
            </a:r>
            <a:r>
              <a:rPr lang="ru-RU" dirty="0" smtClean="0"/>
              <a:t> </a:t>
            </a:r>
            <a:r>
              <a:rPr lang="ru-RU" dirty="0" err="1" smtClean="0"/>
              <a:t>Асамблея</a:t>
            </a:r>
            <a:r>
              <a:rPr lang="ru-RU" dirty="0" smtClean="0"/>
              <a:t> ООН затвердила «</a:t>
            </a:r>
            <a:r>
              <a:rPr lang="ru-RU" dirty="0" err="1" smtClean="0"/>
              <a:t>Керівні</a:t>
            </a:r>
            <a:r>
              <a:rPr lang="ru-RU" dirty="0" smtClean="0"/>
              <a:t> </a:t>
            </a:r>
            <a:r>
              <a:rPr lang="ru-RU" dirty="0" err="1" smtClean="0"/>
              <a:t>принципи</a:t>
            </a:r>
            <a:r>
              <a:rPr lang="ru-RU" dirty="0" smtClean="0"/>
              <a:t> </a:t>
            </a:r>
            <a:r>
              <a:rPr lang="ru-RU" dirty="0" err="1" smtClean="0"/>
              <a:t>захисту</a:t>
            </a:r>
            <a:r>
              <a:rPr lang="ru-RU" dirty="0" smtClean="0"/>
              <a:t> </a:t>
            </a:r>
            <a:r>
              <a:rPr lang="ru-RU" dirty="0" err="1" smtClean="0"/>
              <a:t>інтересів</a:t>
            </a:r>
            <a:r>
              <a:rPr lang="ru-RU" dirty="0" smtClean="0"/>
              <a:t> і прав </a:t>
            </a:r>
            <a:r>
              <a:rPr lang="ru-RU" dirty="0" err="1" smtClean="0"/>
              <a:t>споживачів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6" name="AutoShape 6" descr="ÐÐ°ÑÑÐ¸Ð½ÐºÐ¸ Ð¿Ð¾ Ð·Ð°Ð¿ÑÐ¾ÑÑ ÐºÐ°ÑÑÐ¸Ð½ÐºÐ¸ Ð½Ð° ÑÐµÐ¼Ñ Ð¿ÑÐ°Ð²Ð° ÑÐ¿Ð¾Ð¶Ð¸Ð²Ð°ÑÐ°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2514600" y="618517"/>
            <a:ext cx="8763626" cy="159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dirty="0" smtClean="0"/>
              <a:t>ВСЕСВІТНІЙ ДЕНЬ ЗАХИСТУ СПОЖИВАЧІВ</a:t>
            </a:r>
            <a:endParaRPr lang="ru-RU" dirty="0"/>
          </a:p>
        </p:txBody>
      </p:sp>
      <p:sp>
        <p:nvSpPr>
          <p:cNvPr id="7" name="AutoShape 8" descr="ÐÐ°ÑÑÐ¸Ð½ÐºÐ¸ Ð¿Ð¾ Ð·Ð°Ð¿ÑÐ¾ÑÑ ÐºÐ°ÑÑÐ¸Ð½ÐºÐ¸ Ð½Ð° ÑÐµÐ¼Ñ Ð¿ÑÐ°Ð²Ð° ÑÐ¿Ð¾Ð¶Ð¸Ð²Ð°ÑÐ°"/>
          <p:cNvSpPr>
            <a:spLocks noChangeAspect="1" noChangeArrowheads="1"/>
          </p:cNvSpPr>
          <p:nvPr/>
        </p:nvSpPr>
        <p:spPr bwMode="auto">
          <a:xfrm>
            <a:off x="155575" y="-181324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ÐÐ°ÑÑÐ¸Ð½ÐºÐ¸ Ð¿Ð¾ Ð·Ð°Ð¿ÑÐ¾ÑÑ ÐºÐ°ÑÑÐ¸Ð½ÐºÐ¸ Ð½Ð° ÑÐµÐ¼Ñ Ð¿ÑÐ°Ð²Ð° ÑÐ¿Ð¾Ð¶Ð¸Ð²Ð°ÑÐ°"/>
          <p:cNvSpPr>
            <a:spLocks noChangeAspect="1" noChangeArrowheads="1"/>
          </p:cNvSpPr>
          <p:nvPr/>
        </p:nvSpPr>
        <p:spPr bwMode="auto">
          <a:xfrm>
            <a:off x="761374" y="106608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561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Українське законодавство </a:t>
            </a:r>
            <a:br>
              <a:rPr lang="uk-UA" dirty="0" smtClean="0"/>
            </a:br>
            <a:r>
              <a:rPr lang="uk-UA" dirty="0" smtClean="0"/>
              <a:t>про захист прав споживачів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Захист</a:t>
            </a:r>
            <a:r>
              <a:rPr lang="ru-RU" dirty="0"/>
              <a:t> прав </a:t>
            </a:r>
            <a:r>
              <a:rPr lang="ru-RU" dirty="0" err="1"/>
              <a:t>споживачів</a:t>
            </a:r>
            <a:r>
              <a:rPr lang="ru-RU" dirty="0"/>
              <a:t> </a:t>
            </a:r>
            <a:r>
              <a:rPr lang="ru-RU" dirty="0" err="1"/>
              <a:t>закріплено</a:t>
            </a:r>
            <a:r>
              <a:rPr lang="ru-RU" dirty="0"/>
              <a:t> і в </a:t>
            </a:r>
            <a:r>
              <a:rPr lang="ru-RU" dirty="0" err="1"/>
              <a:t>національному</a:t>
            </a:r>
            <a:r>
              <a:rPr lang="ru-RU" dirty="0"/>
              <a:t> </a:t>
            </a:r>
            <a:r>
              <a:rPr lang="ru-RU" dirty="0" err="1"/>
              <a:t>законодавстві</a:t>
            </a:r>
            <a:r>
              <a:rPr lang="ru-RU" dirty="0"/>
              <a:t>. Так, </a:t>
            </a:r>
            <a:r>
              <a:rPr lang="ru-RU" dirty="0" err="1"/>
              <a:t>Основний</a:t>
            </a:r>
            <a:r>
              <a:rPr lang="ru-RU" dirty="0"/>
              <a:t> Закон </a:t>
            </a:r>
            <a:r>
              <a:rPr lang="ru-RU" dirty="0" err="1"/>
              <a:t>України</a:t>
            </a:r>
            <a:r>
              <a:rPr lang="ru-RU" dirty="0"/>
              <a:t>  </a:t>
            </a:r>
            <a:r>
              <a:rPr lang="ru-RU" dirty="0" err="1"/>
              <a:t>проголошує</a:t>
            </a:r>
            <a:r>
              <a:rPr lang="ru-RU" dirty="0"/>
              <a:t>: «Держава </a:t>
            </a:r>
            <a:r>
              <a:rPr lang="ru-RU" dirty="0" err="1"/>
              <a:t>захищає</a:t>
            </a:r>
            <a:r>
              <a:rPr lang="ru-RU" dirty="0"/>
              <a:t> права </a:t>
            </a:r>
            <a:r>
              <a:rPr lang="ru-RU" dirty="0" err="1"/>
              <a:t>споживачів</a:t>
            </a:r>
            <a:r>
              <a:rPr lang="ru-RU" dirty="0"/>
              <a:t>, </a:t>
            </a:r>
            <a:r>
              <a:rPr lang="ru-RU" dirty="0" err="1"/>
              <a:t>здійснює</a:t>
            </a:r>
            <a:r>
              <a:rPr lang="ru-RU" dirty="0"/>
              <a:t> контроль за </a:t>
            </a:r>
            <a:r>
              <a:rPr lang="ru-RU" dirty="0" err="1"/>
              <a:t>якістю</a:t>
            </a:r>
            <a:r>
              <a:rPr lang="ru-RU" dirty="0"/>
              <a:t> і </a:t>
            </a:r>
            <a:r>
              <a:rPr lang="ru-RU" dirty="0" err="1"/>
              <a:t>безпечністю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 та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і </a:t>
            </a:r>
            <a:r>
              <a:rPr lang="ru-RU" dirty="0" err="1"/>
              <a:t>робіт</a:t>
            </a:r>
            <a:r>
              <a:rPr lang="ru-RU" dirty="0"/>
              <a:t>,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громадських</a:t>
            </a:r>
            <a:r>
              <a:rPr lang="ru-RU" dirty="0"/>
              <a:t> </a:t>
            </a:r>
            <a:r>
              <a:rPr lang="ru-RU" dirty="0" err="1"/>
              <a:t>організацій</a:t>
            </a:r>
            <a:r>
              <a:rPr lang="ru-RU" dirty="0"/>
              <a:t> </a:t>
            </a:r>
            <a:r>
              <a:rPr lang="ru-RU" dirty="0" err="1"/>
              <a:t>споживачів</a:t>
            </a:r>
            <a:r>
              <a:rPr lang="ru-RU" dirty="0"/>
              <a:t>». </a:t>
            </a:r>
            <a:r>
              <a:rPr lang="ru-RU" dirty="0" err="1" smtClean="0"/>
              <a:t>Спеціальним</a:t>
            </a:r>
            <a:r>
              <a:rPr lang="ru-RU" dirty="0" smtClean="0"/>
              <a:t> </a:t>
            </a:r>
            <a:r>
              <a:rPr lang="ru-RU" dirty="0"/>
              <a:t>законом,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регулює</a:t>
            </a:r>
            <a:r>
              <a:rPr lang="ru-RU" dirty="0"/>
              <a:t> </a:t>
            </a:r>
            <a:r>
              <a:rPr lang="ru-RU" dirty="0" err="1"/>
              <a:t>відносини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споживачами</a:t>
            </a:r>
            <a:r>
              <a:rPr lang="ru-RU" dirty="0"/>
              <a:t> та </a:t>
            </a:r>
            <a:r>
              <a:rPr lang="ru-RU" dirty="0" err="1"/>
              <a:t>виробниками</a:t>
            </a:r>
            <a:r>
              <a:rPr lang="ru-RU" dirty="0"/>
              <a:t> і </a:t>
            </a:r>
            <a:r>
              <a:rPr lang="ru-RU" dirty="0" err="1"/>
              <a:t>продавцями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, </a:t>
            </a:r>
            <a:r>
              <a:rPr lang="ru-RU" dirty="0" err="1"/>
              <a:t>виконавцями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і </a:t>
            </a:r>
            <a:r>
              <a:rPr lang="ru-RU" dirty="0" err="1"/>
              <a:t>надавачами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, – є Закон </a:t>
            </a:r>
            <a:r>
              <a:rPr lang="ru-RU" dirty="0" err="1"/>
              <a:t>України</a:t>
            </a:r>
            <a:r>
              <a:rPr lang="ru-RU" dirty="0"/>
              <a:t> «Про </a:t>
            </a:r>
            <a:r>
              <a:rPr lang="ru-RU" dirty="0" err="1"/>
              <a:t>захист</a:t>
            </a:r>
            <a:r>
              <a:rPr lang="ru-RU" dirty="0"/>
              <a:t> прав </a:t>
            </a:r>
            <a:r>
              <a:rPr lang="ru-RU" dirty="0" err="1"/>
              <a:t>споживачів</a:t>
            </a:r>
            <a:r>
              <a:rPr lang="ru-RU" dirty="0" smtClean="0"/>
              <a:t>».</a:t>
            </a:r>
            <a:r>
              <a:rPr lang="ru-RU" dirty="0" err="1" smtClean="0"/>
              <a:t>Напевне</a:t>
            </a:r>
            <a:r>
              <a:rPr lang="ru-RU" dirty="0"/>
              <a:t>,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дорослої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яка б не </a:t>
            </a:r>
            <a:r>
              <a:rPr lang="ru-RU" dirty="0" err="1"/>
              <a:t>чула</a:t>
            </a:r>
            <a:r>
              <a:rPr lang="ru-RU" dirty="0"/>
              <a:t> про </a:t>
            </a:r>
            <a:r>
              <a:rPr lang="ru-RU" dirty="0" err="1"/>
              <a:t>цей</a:t>
            </a:r>
            <a:r>
              <a:rPr lang="ru-RU" dirty="0"/>
              <a:t> закон. Але, на жаль,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споживачів</a:t>
            </a:r>
            <a:r>
              <a:rPr lang="ru-RU" dirty="0"/>
              <a:t>, </a:t>
            </a:r>
            <a:r>
              <a:rPr lang="ru-RU" dirty="0" err="1"/>
              <a:t>чиї</a:t>
            </a:r>
            <a:r>
              <a:rPr lang="ru-RU" dirty="0"/>
              <a:t> права </a:t>
            </a:r>
            <a:r>
              <a:rPr lang="ru-RU" dirty="0" err="1"/>
              <a:t>порушені</a:t>
            </a:r>
            <a:r>
              <a:rPr lang="ru-RU" dirty="0"/>
              <a:t>, на </a:t>
            </a:r>
            <a:r>
              <a:rPr lang="ru-RU" dirty="0" err="1"/>
              <a:t>знають</a:t>
            </a:r>
            <a:r>
              <a:rPr lang="ru-RU" dirty="0"/>
              <a:t> про </a:t>
            </a:r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958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24838"/>
          </a:xfrm>
        </p:spPr>
        <p:txBody>
          <a:bodyPr/>
          <a:lstStyle/>
          <a:p>
            <a:r>
              <a:rPr lang="ru-RU" b="1" i="1" dirty="0" err="1"/>
              <a:t>С</a:t>
            </a:r>
            <a:r>
              <a:rPr lang="ru-RU" b="1" i="1" dirty="0" err="1" smtClean="0"/>
              <a:t>поживач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4983480"/>
            <a:ext cx="14340840" cy="396239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– </a:t>
            </a:r>
            <a:r>
              <a:rPr lang="ru-RU" sz="1400" dirty="0" err="1"/>
              <a:t>фізична</a:t>
            </a:r>
            <a:r>
              <a:rPr lang="ru-RU" sz="1400" dirty="0"/>
              <a:t> особа, яка </a:t>
            </a:r>
            <a:r>
              <a:rPr lang="ru-RU" sz="1400" dirty="0" err="1"/>
              <a:t>придбаває</a:t>
            </a:r>
            <a:r>
              <a:rPr lang="ru-RU" sz="1400" dirty="0"/>
              <a:t>, </a:t>
            </a:r>
            <a:r>
              <a:rPr lang="ru-RU" sz="1400" dirty="0" err="1"/>
              <a:t>замовляє</a:t>
            </a:r>
            <a:r>
              <a:rPr lang="ru-RU" sz="1400" dirty="0"/>
              <a:t>, </a:t>
            </a:r>
            <a:r>
              <a:rPr lang="ru-RU" sz="1400" dirty="0" err="1"/>
              <a:t>використовує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має</a:t>
            </a:r>
            <a:r>
              <a:rPr lang="ru-RU" sz="1400" dirty="0"/>
              <a:t> </a:t>
            </a:r>
            <a:r>
              <a:rPr lang="ru-RU" sz="1400" dirty="0" err="1"/>
              <a:t>намір</a:t>
            </a:r>
            <a:r>
              <a:rPr lang="ru-RU" sz="1400" dirty="0"/>
              <a:t> </a:t>
            </a:r>
            <a:r>
              <a:rPr lang="ru-RU" sz="1400" dirty="0" err="1"/>
              <a:t>придбати</a:t>
            </a:r>
            <a:r>
              <a:rPr lang="ru-RU" sz="1400" dirty="0"/>
              <a:t> </a:t>
            </a:r>
            <a:endParaRPr lang="ru-RU" sz="1400" dirty="0" smtClean="0"/>
          </a:p>
          <a:p>
            <a:pPr marL="0" indent="0">
              <a:buNone/>
            </a:pPr>
            <a:r>
              <a:rPr lang="ru-RU" sz="1400" dirty="0" err="1" smtClean="0"/>
              <a:t>чи</a:t>
            </a:r>
            <a:r>
              <a:rPr lang="ru-RU" sz="1400" dirty="0" smtClean="0"/>
              <a:t> </a:t>
            </a:r>
            <a:r>
              <a:rPr lang="ru-RU" sz="1400" dirty="0" err="1"/>
              <a:t>замовити</a:t>
            </a:r>
            <a:r>
              <a:rPr lang="ru-RU" sz="1400" dirty="0"/>
              <a:t> </a:t>
            </a:r>
            <a:r>
              <a:rPr lang="ru-RU" sz="1400" dirty="0" err="1"/>
              <a:t>продукцію</a:t>
            </a:r>
            <a:r>
              <a:rPr lang="ru-RU" sz="1400" dirty="0"/>
              <a:t> для </a:t>
            </a:r>
            <a:r>
              <a:rPr lang="ru-RU" sz="1400" dirty="0" err="1"/>
              <a:t>особистих</a:t>
            </a:r>
            <a:r>
              <a:rPr lang="ru-RU" sz="1400" dirty="0"/>
              <a:t> потреб, </a:t>
            </a:r>
            <a:r>
              <a:rPr lang="ru-RU" sz="1400" dirty="0" err="1"/>
              <a:t>безпосередньо</a:t>
            </a:r>
            <a:r>
              <a:rPr lang="ru-RU" sz="1400" dirty="0"/>
              <a:t> не </a:t>
            </a:r>
            <a:r>
              <a:rPr lang="ru-RU" sz="1400" dirty="0" err="1" smtClean="0"/>
              <a:t>пов’язаних</a:t>
            </a:r>
            <a:endParaRPr lang="ru-RU" sz="1400" dirty="0" smtClean="0"/>
          </a:p>
          <a:p>
            <a:pPr marL="0" indent="0">
              <a:buNone/>
            </a:pPr>
            <a:r>
              <a:rPr lang="ru-RU" sz="1400" dirty="0" smtClean="0"/>
              <a:t> </a:t>
            </a:r>
            <a:r>
              <a:rPr lang="ru-RU" sz="1400" dirty="0"/>
              <a:t>з </a:t>
            </a:r>
            <a:r>
              <a:rPr lang="ru-RU" sz="1400" dirty="0" err="1"/>
              <a:t>підприємницькою</a:t>
            </a:r>
            <a:r>
              <a:rPr lang="ru-RU" sz="1400" dirty="0"/>
              <a:t> </a:t>
            </a:r>
            <a:r>
              <a:rPr lang="ru-RU" sz="1400" dirty="0" err="1"/>
              <a:t>діяльністю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виконанням</a:t>
            </a:r>
            <a:r>
              <a:rPr lang="ru-RU" sz="1400" dirty="0"/>
              <a:t> </a:t>
            </a:r>
            <a:r>
              <a:rPr lang="ru-RU" sz="1400" dirty="0" err="1"/>
              <a:t>обов’язків</a:t>
            </a:r>
            <a:r>
              <a:rPr lang="ru-RU" sz="1400" dirty="0"/>
              <a:t> </a:t>
            </a:r>
            <a:r>
              <a:rPr lang="ru-RU" sz="1400" dirty="0" err="1"/>
              <a:t>найманого</a:t>
            </a:r>
            <a:r>
              <a:rPr lang="ru-RU" sz="1400" dirty="0"/>
              <a:t> </a:t>
            </a:r>
            <a:r>
              <a:rPr lang="ru-RU" sz="1400" dirty="0" err="1"/>
              <a:t>працівника</a:t>
            </a:r>
            <a:r>
              <a:rPr lang="ru-RU" sz="1400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http://xn--i1abbnckbmcl9fb.xn--p1ai/%D1%81%D1%82%D0%B0%D1%82%D1%8C%D0%B8/418691/img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" y="1399223"/>
            <a:ext cx="5238750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Ð°ÑÑÐ¸Ð½ÐºÐ¸ Ð¿Ð¾ Ð·Ð°Ð¿ÑÐ¾ÑÑ ÐºÐ°ÑÑÐ¸Ð½ÐºÐ¸ Ð½Ð° ÑÐµÐ¼Ñ Ð¿ÑÐ°Ð²Ð° ÑÐ¿Ð¾Ð¶Ð¸Ð²Ð°ÑÐ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9" r="9091"/>
          <a:stretch/>
        </p:blipFill>
        <p:spPr bwMode="auto">
          <a:xfrm>
            <a:off x="7269480" y="1314450"/>
            <a:ext cx="3714750" cy="322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946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Вправа «Мозковий штурм»</a:t>
            </a:r>
            <a:br>
              <a:rPr lang="uk-UA" dirty="0" smtClean="0"/>
            </a:br>
            <a:r>
              <a:rPr lang="uk-UA" dirty="0" smtClean="0"/>
              <a:t>права споживачів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dirty="0" err="1"/>
              <a:t>Нa</a:t>
            </a:r>
            <a:r>
              <a:rPr lang="ru-RU" dirty="0"/>
              <a:t> доске записывается учителем “Права потребителя”, а учащиеся сами фиксируют на ней свои высказывания. Например:</a:t>
            </a:r>
          </a:p>
          <a:p>
            <a:r>
              <a:rPr lang="ru-RU" dirty="0"/>
              <a:t>на информацию</a:t>
            </a:r>
          </a:p>
          <a:p>
            <a:r>
              <a:rPr lang="ru-RU" dirty="0"/>
              <a:t>на выбор</a:t>
            </a:r>
          </a:p>
          <a:p>
            <a:r>
              <a:rPr lang="ru-RU" dirty="0"/>
              <a:t>на консультацию</a:t>
            </a:r>
          </a:p>
          <a:p>
            <a:r>
              <a:rPr lang="ru-RU" dirty="0"/>
              <a:t>на добросовестное, качественное обслуживание</a:t>
            </a:r>
          </a:p>
          <a:p>
            <a:r>
              <a:rPr lang="ru-RU" dirty="0"/>
              <a:t>на качество товара</a:t>
            </a:r>
          </a:p>
          <a:p>
            <a:r>
              <a:rPr lang="ru-RU" dirty="0"/>
              <a:t>на возврат товара</a:t>
            </a:r>
          </a:p>
          <a:p>
            <a:r>
              <a:rPr lang="ru-RU" dirty="0"/>
              <a:t>на замену товара</a:t>
            </a:r>
          </a:p>
          <a:p>
            <a:r>
              <a:rPr lang="ru-RU" dirty="0"/>
              <a:t>на возмещение убытков</a:t>
            </a:r>
          </a:p>
          <a:p>
            <a:r>
              <a:rPr lang="ru-RU" dirty="0"/>
              <a:t>на апробацию</a:t>
            </a:r>
          </a:p>
          <a:p>
            <a:r>
              <a:rPr lang="ru-RU" dirty="0"/>
              <a:t>на здоровье</a:t>
            </a:r>
          </a:p>
          <a:p>
            <a:r>
              <a:rPr lang="ru-RU" dirty="0"/>
              <a:t>на ошибку</a:t>
            </a:r>
          </a:p>
          <a:p>
            <a:r>
              <a:rPr lang="ru-RU" dirty="0"/>
              <a:t>на защиту от агрессии</a:t>
            </a:r>
          </a:p>
          <a:p>
            <a:r>
              <a:rPr lang="ru-RU" dirty="0"/>
              <a:t>на возмещение морального ущерба.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643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6170" y="618517"/>
            <a:ext cx="7632056" cy="1596177"/>
          </a:xfrm>
        </p:spPr>
        <p:txBody>
          <a:bodyPr/>
          <a:lstStyle/>
          <a:p>
            <a:r>
              <a:rPr lang="ru-RU" b="1" i="1" dirty="0" err="1"/>
              <a:t>Які</a:t>
            </a:r>
            <a:r>
              <a:rPr lang="ru-RU" b="1" i="1" dirty="0"/>
              <a:t> права </a:t>
            </a:r>
            <a:r>
              <a:rPr lang="ru-RU" b="1" i="1" dirty="0" err="1"/>
              <a:t>мають</a:t>
            </a:r>
            <a:r>
              <a:rPr lang="ru-RU" b="1" i="1" dirty="0"/>
              <a:t> </a:t>
            </a:r>
            <a:r>
              <a:rPr lang="ru-RU" b="1" i="1" dirty="0" err="1"/>
              <a:t>споживачі</a:t>
            </a:r>
            <a:r>
              <a:rPr lang="ru-RU" b="1" i="1" dirty="0"/>
              <a:t>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/>
              <a:t>Споживачі</a:t>
            </a:r>
            <a:r>
              <a:rPr lang="ru-RU" dirty="0" smtClean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придбання</a:t>
            </a:r>
            <a:r>
              <a:rPr lang="ru-RU" dirty="0"/>
              <a:t>, </a:t>
            </a:r>
            <a:r>
              <a:rPr lang="ru-RU" dirty="0" err="1"/>
              <a:t>замовлення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, яка </a:t>
            </a:r>
            <a:r>
              <a:rPr lang="ru-RU" dirty="0" err="1"/>
              <a:t>реалізується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для </a:t>
            </a:r>
            <a:r>
              <a:rPr lang="ru-RU" dirty="0" err="1"/>
              <a:t>задоволення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особистих</a:t>
            </a:r>
            <a:r>
              <a:rPr lang="ru-RU" dirty="0"/>
              <a:t> потреб </a:t>
            </a:r>
            <a:r>
              <a:rPr lang="ru-RU" dirty="0" err="1"/>
              <a:t>мають</a:t>
            </a:r>
            <a:r>
              <a:rPr lang="ru-RU" dirty="0"/>
              <a:t> право на:</a:t>
            </a:r>
          </a:p>
          <a:p>
            <a:r>
              <a:rPr lang="ru-RU" dirty="0"/>
              <a:t>1) </a:t>
            </a:r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прав державою;</a:t>
            </a:r>
          </a:p>
          <a:p>
            <a:r>
              <a:rPr lang="ru-RU" dirty="0"/>
              <a:t>2) </a:t>
            </a:r>
            <a:r>
              <a:rPr lang="ru-RU" dirty="0" err="1"/>
              <a:t>належну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 та </a:t>
            </a:r>
            <a:r>
              <a:rPr lang="ru-RU" dirty="0" err="1"/>
              <a:t>обслуговування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безпеку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;</a:t>
            </a:r>
          </a:p>
          <a:p>
            <a:r>
              <a:rPr lang="ru-RU" dirty="0"/>
              <a:t>4) </a:t>
            </a:r>
            <a:r>
              <a:rPr lang="ru-RU" dirty="0" err="1"/>
              <a:t>необхідну</a:t>
            </a:r>
            <a:r>
              <a:rPr lang="ru-RU" dirty="0"/>
              <a:t>, </a:t>
            </a:r>
            <a:r>
              <a:rPr lang="ru-RU" dirty="0" err="1"/>
              <a:t>доступну</a:t>
            </a:r>
            <a:r>
              <a:rPr lang="ru-RU" dirty="0"/>
              <a:t>, </a:t>
            </a:r>
            <a:r>
              <a:rPr lang="ru-RU" dirty="0" err="1"/>
              <a:t>достовірну</a:t>
            </a:r>
            <a:r>
              <a:rPr lang="ru-RU" dirty="0"/>
              <a:t> та </a:t>
            </a:r>
            <a:r>
              <a:rPr lang="ru-RU" dirty="0" err="1"/>
              <a:t>своєчасну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про </a:t>
            </a:r>
            <a:r>
              <a:rPr lang="ru-RU" dirty="0" err="1"/>
              <a:t>продукцію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, </a:t>
            </a:r>
            <a:r>
              <a:rPr lang="ru-RU" dirty="0" err="1"/>
              <a:t>якість</a:t>
            </a:r>
            <a:r>
              <a:rPr lang="ru-RU" dirty="0"/>
              <a:t>, </a:t>
            </a:r>
            <a:r>
              <a:rPr lang="ru-RU" dirty="0" err="1"/>
              <a:t>асортимент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про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виробника</a:t>
            </a:r>
            <a:r>
              <a:rPr lang="ru-RU" dirty="0"/>
              <a:t> (</a:t>
            </a:r>
            <a:r>
              <a:rPr lang="ru-RU" dirty="0" err="1"/>
              <a:t>виконавця</a:t>
            </a:r>
            <a:r>
              <a:rPr lang="ru-RU" dirty="0"/>
              <a:t>, </a:t>
            </a:r>
            <a:r>
              <a:rPr lang="ru-RU" dirty="0" err="1"/>
              <a:t>продавця</a:t>
            </a:r>
            <a:r>
              <a:rPr lang="ru-RU" dirty="0"/>
              <a:t>);</a:t>
            </a:r>
          </a:p>
          <a:p>
            <a:r>
              <a:rPr lang="ru-RU" dirty="0"/>
              <a:t>5) </a:t>
            </a:r>
            <a:r>
              <a:rPr lang="ru-RU" dirty="0" err="1"/>
              <a:t>відшкодування</a:t>
            </a:r>
            <a:r>
              <a:rPr lang="ru-RU" dirty="0"/>
              <a:t> </a:t>
            </a:r>
            <a:r>
              <a:rPr lang="ru-RU" dirty="0" err="1"/>
              <a:t>майнової</a:t>
            </a:r>
            <a:r>
              <a:rPr lang="ru-RU" dirty="0"/>
              <a:t> та </a:t>
            </a:r>
            <a:r>
              <a:rPr lang="ru-RU" dirty="0" err="1"/>
              <a:t>моральної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, </a:t>
            </a:r>
            <a:r>
              <a:rPr lang="ru-RU" dirty="0" err="1"/>
              <a:t>завданої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недоліків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 (дефекту в </a:t>
            </a:r>
            <a:r>
              <a:rPr lang="ru-RU" dirty="0" err="1"/>
              <a:t>продукції</a:t>
            </a:r>
            <a:r>
              <a:rPr lang="ru-RU" dirty="0"/>
              <a:t>), </a:t>
            </a:r>
            <a:r>
              <a:rPr lang="ru-RU" dirty="0" err="1"/>
              <a:t>відповідно</a:t>
            </a:r>
            <a:r>
              <a:rPr lang="ru-RU" dirty="0"/>
              <a:t> до закону;</a:t>
            </a:r>
          </a:p>
          <a:p>
            <a:r>
              <a:rPr lang="ru-RU" dirty="0"/>
              <a:t>6) </a:t>
            </a:r>
            <a:r>
              <a:rPr lang="ru-RU" dirty="0" err="1"/>
              <a:t>звернення</a:t>
            </a:r>
            <a:r>
              <a:rPr lang="ru-RU" dirty="0"/>
              <a:t> до суду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уповноважених</a:t>
            </a:r>
            <a:r>
              <a:rPr lang="ru-RU" dirty="0"/>
              <a:t>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за </a:t>
            </a:r>
            <a:r>
              <a:rPr lang="ru-RU" dirty="0" err="1"/>
              <a:t>захистом</a:t>
            </a:r>
            <a:r>
              <a:rPr lang="ru-RU" dirty="0"/>
              <a:t> </a:t>
            </a:r>
            <a:r>
              <a:rPr lang="ru-RU" dirty="0" err="1"/>
              <a:t>порушених</a:t>
            </a:r>
            <a:r>
              <a:rPr lang="ru-RU" dirty="0"/>
              <a:t> прав;</a:t>
            </a:r>
          </a:p>
          <a:p>
            <a:r>
              <a:rPr lang="ru-RU" dirty="0"/>
              <a:t>7) </a:t>
            </a:r>
            <a:r>
              <a:rPr lang="ru-RU" dirty="0" err="1"/>
              <a:t>об’єднання</a:t>
            </a:r>
            <a:r>
              <a:rPr lang="ru-RU" dirty="0"/>
              <a:t> в </a:t>
            </a:r>
            <a:r>
              <a:rPr lang="ru-RU" dirty="0" err="1"/>
              <a:t>громадські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споживачів</a:t>
            </a:r>
            <a:r>
              <a:rPr lang="ru-RU" dirty="0"/>
              <a:t> (</a:t>
            </a:r>
            <a:r>
              <a:rPr lang="ru-RU" dirty="0" err="1"/>
              <a:t>об’єднання</a:t>
            </a:r>
            <a:r>
              <a:rPr lang="ru-RU" dirty="0"/>
              <a:t> </a:t>
            </a:r>
            <a:r>
              <a:rPr lang="ru-RU" dirty="0" err="1"/>
              <a:t>споживачів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2050" name="Picture 2" descr="ÐÐ°ÑÑÐ¸Ð½ÐºÐ¸ Ð¿Ð¾ Ð·Ð°Ð¿ÑÐ¾ÑÑ ÐºÐ°ÑÑÐ¸Ð½ÐºÐ¸ Ð½Ð° ÑÐµÐ¼Ñ Ð¿ÑÐ°Ð²Ð° ÑÐ¿Ð¾Ð¶Ð¸Ð²Ð°Ñ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378273"/>
            <a:ext cx="2628900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63090" y="6046467"/>
            <a:ext cx="7212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Мова – українська 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498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Які</a:t>
            </a:r>
            <a:r>
              <a:rPr lang="ru-RU" b="1" i="1" dirty="0"/>
              <a:t> права </a:t>
            </a:r>
            <a:r>
              <a:rPr lang="ru-RU" b="1" i="1" dirty="0" err="1"/>
              <a:t>споживача</a:t>
            </a:r>
            <a:r>
              <a:rPr lang="ru-RU" b="1" i="1" dirty="0"/>
              <a:t> у </a:t>
            </a:r>
            <a:r>
              <a:rPr lang="ru-RU" b="1" i="1" dirty="0" err="1"/>
              <a:t>разі</a:t>
            </a:r>
            <a:r>
              <a:rPr lang="ru-RU" b="1" i="1" dirty="0"/>
              <a:t> </a:t>
            </a:r>
            <a:r>
              <a:rPr lang="ru-RU" b="1" i="1" dirty="0" err="1"/>
              <a:t>придбання</a:t>
            </a:r>
            <a:r>
              <a:rPr lang="ru-RU" b="1" i="1" dirty="0"/>
              <a:t> ним товару </a:t>
            </a:r>
            <a:r>
              <a:rPr lang="ru-RU" b="1" i="1" dirty="0" err="1"/>
              <a:t>неналежної</a:t>
            </a:r>
            <a:r>
              <a:rPr lang="ru-RU" b="1" i="1" dirty="0"/>
              <a:t> </a:t>
            </a:r>
            <a:r>
              <a:rPr lang="ru-RU" b="1" i="1" dirty="0" err="1"/>
              <a:t>якості</a:t>
            </a:r>
            <a:r>
              <a:rPr lang="ru-RU" b="1" i="1" dirty="0"/>
              <a:t>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452110" y="1729422"/>
            <a:ext cx="5996940" cy="7399337"/>
          </a:xfrm>
        </p:spPr>
        <p:txBody>
          <a:bodyPr/>
          <a:lstStyle/>
          <a:p>
            <a:r>
              <a:rPr lang="ru-RU" dirty="0" smtClean="0"/>
              <a:t>У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виявлення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встановленого</a:t>
            </a:r>
            <a:r>
              <a:rPr lang="ru-RU" dirty="0" smtClean="0"/>
              <a:t> </a:t>
            </a:r>
            <a:r>
              <a:rPr lang="ru-RU" dirty="0" err="1" smtClean="0"/>
              <a:t>гарантійного</a:t>
            </a:r>
            <a:r>
              <a:rPr lang="ru-RU" dirty="0" smtClean="0"/>
              <a:t> строку </a:t>
            </a:r>
            <a:r>
              <a:rPr lang="ru-RU" dirty="0" err="1" smtClean="0"/>
              <a:t>недоліків</a:t>
            </a:r>
            <a:r>
              <a:rPr lang="ru-RU" dirty="0" smtClean="0"/>
              <a:t> </a:t>
            </a:r>
            <a:r>
              <a:rPr lang="ru-RU" dirty="0" err="1" smtClean="0"/>
              <a:t>споживач</a:t>
            </a:r>
            <a:r>
              <a:rPr lang="ru-RU" dirty="0" smtClean="0"/>
              <a:t>, в порядку та у строки,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встановлені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,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вимагати</a:t>
            </a:r>
            <a:r>
              <a:rPr lang="ru-RU" dirty="0"/>
              <a:t>:</a:t>
            </a:r>
          </a:p>
          <a:p>
            <a:r>
              <a:rPr lang="ru-RU" dirty="0"/>
              <a:t>1) </a:t>
            </a:r>
            <a:r>
              <a:rPr lang="ru-RU" dirty="0" err="1"/>
              <a:t>пропорційного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ціни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безоплатного</a:t>
            </a:r>
            <a:r>
              <a:rPr lang="ru-RU" dirty="0"/>
              <a:t>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недоліків</a:t>
            </a:r>
            <a:r>
              <a:rPr lang="ru-RU" dirty="0"/>
              <a:t> товару в </a:t>
            </a:r>
            <a:r>
              <a:rPr lang="ru-RU" dirty="0" err="1"/>
              <a:t>розумний</a:t>
            </a:r>
            <a:r>
              <a:rPr lang="ru-RU" dirty="0"/>
              <a:t> строк;</a:t>
            </a:r>
          </a:p>
          <a:p>
            <a:r>
              <a:rPr lang="ru-RU" dirty="0"/>
              <a:t>3) </a:t>
            </a:r>
            <a:r>
              <a:rPr lang="ru-RU" dirty="0" err="1"/>
              <a:t>відшкодування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 на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недоліків</a:t>
            </a:r>
            <a:r>
              <a:rPr lang="ru-RU" dirty="0"/>
              <a:t> товару.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-1" b="28969"/>
          <a:stretch/>
        </p:blipFill>
        <p:spPr>
          <a:xfrm>
            <a:off x="115324" y="1881730"/>
            <a:ext cx="3371850" cy="2455545"/>
          </a:xfrm>
          <a:prstGeom prst="rect">
            <a:avLst/>
          </a:prstGeom>
        </p:spPr>
      </p:pic>
      <p:pic>
        <p:nvPicPr>
          <p:cNvPr id="5" name="Picture 2" descr="ÐÐ°ÑÑÐ¸Ð½ÐºÐ¸ Ð¿Ð¾ Ð·Ð°Ð¿ÑÐ¾ÑÑ ÐºÐ°ÑÑÐ¸Ð½ÐºÐ¸ Ð½Ð° ÑÐµÐ¼Ñ Ð¿ÑÐ°Ð²Ð° ÑÐ¿Ð¾Ð¶Ð¸Ð²Ð°Ñ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698" y="4004310"/>
            <a:ext cx="2834639" cy="285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970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000">
              <a:schemeClr val="accent1">
                <a:lumMod val="95000"/>
                <a:lumOff val="5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Які</a:t>
            </a:r>
            <a:r>
              <a:rPr lang="ru-RU" b="1" i="1" dirty="0"/>
              <a:t> права </a:t>
            </a:r>
            <a:r>
              <a:rPr lang="ru-RU" b="1" i="1" dirty="0" err="1"/>
              <a:t>споживача</a:t>
            </a:r>
            <a:r>
              <a:rPr lang="ru-RU" b="1" i="1" dirty="0"/>
              <a:t> при </a:t>
            </a:r>
            <a:r>
              <a:rPr lang="ru-RU" b="1" i="1" dirty="0" err="1"/>
              <a:t>придбанні</a:t>
            </a:r>
            <a:r>
              <a:rPr lang="ru-RU" b="1" i="1" dirty="0"/>
              <a:t> товару </a:t>
            </a:r>
            <a:r>
              <a:rPr lang="ru-RU" b="1" i="1" dirty="0" err="1"/>
              <a:t>належної</a:t>
            </a:r>
            <a:r>
              <a:rPr lang="ru-RU" b="1" i="1" dirty="0"/>
              <a:t> </a:t>
            </a:r>
            <a:r>
              <a:rPr lang="ru-RU" b="1" i="1" dirty="0" err="1"/>
              <a:t>якості</a:t>
            </a:r>
            <a:r>
              <a:rPr lang="ru-RU" b="1" i="1" dirty="0"/>
              <a:t>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 smtClean="0"/>
              <a:t>Споживач</a:t>
            </a:r>
            <a:r>
              <a:rPr lang="ru-RU" dirty="0" smtClean="0"/>
              <a:t>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обміняти</a:t>
            </a:r>
            <a:r>
              <a:rPr lang="ru-RU" dirty="0"/>
              <a:t> </a:t>
            </a:r>
            <a:r>
              <a:rPr lang="ru-RU" dirty="0" err="1"/>
              <a:t>непродовольчий</a:t>
            </a:r>
            <a:r>
              <a:rPr lang="ru-RU" dirty="0"/>
              <a:t> товар </a:t>
            </a:r>
            <a:r>
              <a:rPr lang="ru-RU" dirty="0" err="1"/>
              <a:t>належної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на </a:t>
            </a:r>
            <a:r>
              <a:rPr lang="ru-RU" dirty="0" err="1"/>
              <a:t>аналогічний</a:t>
            </a:r>
            <a:r>
              <a:rPr lang="ru-RU" dirty="0"/>
              <a:t> у </a:t>
            </a:r>
            <a:r>
              <a:rPr lang="ru-RU" dirty="0" err="1"/>
              <a:t>продавця</a:t>
            </a:r>
            <a:r>
              <a:rPr lang="ru-RU" dirty="0"/>
              <a:t>, в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придбаний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товар не </a:t>
            </a:r>
            <a:r>
              <a:rPr lang="ru-RU" dirty="0" err="1"/>
              <a:t>задовольнив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за формою, габаритами, фасоном, </a:t>
            </a:r>
            <a:r>
              <a:rPr lang="ru-RU" dirty="0" err="1"/>
              <a:t>кольором</a:t>
            </a:r>
            <a:r>
              <a:rPr lang="ru-RU" dirty="0"/>
              <a:t>, </a:t>
            </a:r>
            <a:r>
              <a:rPr lang="ru-RU" dirty="0" err="1"/>
              <a:t>розміром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 </a:t>
            </a:r>
            <a:r>
              <a:rPr lang="ru-RU" dirty="0" err="1"/>
              <a:t>інших</a:t>
            </a:r>
            <a:r>
              <a:rPr lang="ru-RU" dirty="0"/>
              <a:t> причин не </a:t>
            </a:r>
            <a:r>
              <a:rPr lang="ru-RU" dirty="0" err="1"/>
              <a:t>може</a:t>
            </a:r>
            <a:r>
              <a:rPr lang="ru-RU" dirty="0"/>
              <a:t> бути ним </a:t>
            </a:r>
            <a:r>
              <a:rPr lang="ru-RU" dirty="0" err="1"/>
              <a:t>використаний</a:t>
            </a:r>
            <a:r>
              <a:rPr lang="ru-RU" dirty="0"/>
              <a:t> за </a:t>
            </a:r>
            <a:r>
              <a:rPr lang="ru-RU" dirty="0" err="1"/>
              <a:t>призначенням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Споживач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право на </a:t>
            </a:r>
            <a:r>
              <a:rPr lang="ru-RU" dirty="0" err="1"/>
              <a:t>обмін</a:t>
            </a:r>
            <a:r>
              <a:rPr lang="ru-RU" dirty="0"/>
              <a:t> товару </a:t>
            </a:r>
            <a:r>
              <a:rPr lang="ru-RU" dirty="0" err="1"/>
              <a:t>належної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чотирнадцяти</a:t>
            </a:r>
            <a:r>
              <a:rPr lang="ru-RU" dirty="0"/>
              <a:t> </a:t>
            </a:r>
            <a:r>
              <a:rPr lang="ru-RU" dirty="0" err="1"/>
              <a:t>днів</a:t>
            </a:r>
            <a:r>
              <a:rPr lang="ru-RU" dirty="0"/>
              <a:t>, не </a:t>
            </a:r>
            <a:r>
              <a:rPr lang="ru-RU" dirty="0" err="1"/>
              <a:t>рахуючи</a:t>
            </a:r>
            <a:r>
              <a:rPr lang="ru-RU" dirty="0"/>
              <a:t> дня </a:t>
            </a:r>
            <a:r>
              <a:rPr lang="ru-RU" dirty="0" err="1"/>
              <a:t>купівлі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триваліший</a:t>
            </a:r>
            <a:r>
              <a:rPr lang="ru-RU" dirty="0"/>
              <a:t> строк не </a:t>
            </a:r>
            <a:r>
              <a:rPr lang="ru-RU" dirty="0" err="1"/>
              <a:t>оголошений</a:t>
            </a:r>
            <a:r>
              <a:rPr lang="ru-RU" dirty="0"/>
              <a:t> </a:t>
            </a:r>
            <a:r>
              <a:rPr lang="ru-RU" dirty="0" err="1"/>
              <a:t>продавцем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u="sng" dirty="0" err="1"/>
              <a:t>Обмін</a:t>
            </a:r>
            <a:r>
              <a:rPr lang="ru-RU" u="sng" dirty="0"/>
              <a:t> товару </a:t>
            </a:r>
            <a:r>
              <a:rPr lang="ru-RU" u="sng" dirty="0" err="1"/>
              <a:t>належної</a:t>
            </a:r>
            <a:r>
              <a:rPr lang="ru-RU" u="sng" dirty="0"/>
              <a:t> </a:t>
            </a:r>
            <a:r>
              <a:rPr lang="ru-RU" u="sng" dirty="0" err="1"/>
              <a:t>якості</a:t>
            </a:r>
            <a:r>
              <a:rPr lang="ru-RU" u="sng" dirty="0"/>
              <a:t> </a:t>
            </a:r>
            <a:r>
              <a:rPr lang="ru-RU" u="sng" dirty="0" err="1"/>
              <a:t>провадиться</a:t>
            </a:r>
            <a:r>
              <a:rPr lang="ru-RU" u="sng" dirty="0"/>
              <a:t>, </a:t>
            </a:r>
            <a:r>
              <a:rPr lang="ru-RU" u="sng" dirty="0" err="1"/>
              <a:t>якщо</a:t>
            </a:r>
            <a:r>
              <a:rPr lang="ru-RU" dirty="0"/>
              <a:t> </a:t>
            </a:r>
            <a:r>
              <a:rPr lang="ru-RU" dirty="0" err="1"/>
              <a:t>він</a:t>
            </a:r>
            <a:r>
              <a:rPr lang="ru-RU" dirty="0"/>
              <a:t> не </a:t>
            </a:r>
            <a:r>
              <a:rPr lang="ru-RU" dirty="0" err="1"/>
              <a:t>використовувався</a:t>
            </a:r>
            <a:r>
              <a:rPr lang="ru-RU" dirty="0"/>
              <a:t> і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збережено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товарний</a:t>
            </a:r>
            <a:r>
              <a:rPr lang="ru-RU" dirty="0"/>
              <a:t> </a:t>
            </a:r>
            <a:r>
              <a:rPr lang="ru-RU" dirty="0" err="1"/>
              <a:t>вигляд</a:t>
            </a:r>
            <a:r>
              <a:rPr lang="ru-RU" dirty="0"/>
              <a:t>, </a:t>
            </a:r>
            <a:r>
              <a:rPr lang="ru-RU" dirty="0" err="1"/>
              <a:t>споживчі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, </a:t>
            </a:r>
            <a:r>
              <a:rPr lang="ru-RU" dirty="0" err="1"/>
              <a:t>пломби</a:t>
            </a:r>
            <a:r>
              <a:rPr lang="ru-RU" dirty="0"/>
              <a:t>, </a:t>
            </a:r>
            <a:r>
              <a:rPr lang="ru-RU" dirty="0" err="1"/>
              <a:t>ярлики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розрахунковий</a:t>
            </a:r>
            <a:r>
              <a:rPr lang="ru-RU" dirty="0"/>
              <a:t> документ, </a:t>
            </a:r>
            <a:r>
              <a:rPr lang="ru-RU" dirty="0" err="1"/>
              <a:t>виданий</a:t>
            </a:r>
            <a:r>
              <a:rPr lang="ru-RU" dirty="0"/>
              <a:t> </a:t>
            </a:r>
            <a:r>
              <a:rPr lang="ru-RU" dirty="0" err="1"/>
              <a:t>споживачеві</a:t>
            </a:r>
            <a:r>
              <a:rPr lang="ru-RU" dirty="0"/>
              <a:t> разом з </a:t>
            </a:r>
            <a:r>
              <a:rPr lang="ru-RU" dirty="0" err="1"/>
              <a:t>проданим</a:t>
            </a:r>
            <a:r>
              <a:rPr lang="ru-RU" dirty="0"/>
              <a:t> товаром.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1270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Права </a:t>
            </a:r>
            <a:r>
              <a:rPr lang="ru-RU" dirty="0" err="1"/>
              <a:t>споживача</a:t>
            </a:r>
            <a:r>
              <a:rPr lang="ru-RU" dirty="0"/>
              <a:t> </a:t>
            </a:r>
            <a:r>
              <a:rPr lang="ru-RU" dirty="0" err="1"/>
              <a:t>вважаються</a:t>
            </a:r>
            <a:r>
              <a:rPr lang="ru-RU" dirty="0"/>
              <a:t> в будь-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порушеними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) при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 будь-</a:t>
            </a:r>
            <a:r>
              <a:rPr lang="ru-RU" dirty="0" err="1"/>
              <a:t>яким</a:t>
            </a:r>
            <a:r>
              <a:rPr lang="ru-RU" dirty="0"/>
              <a:t> чином </a:t>
            </a:r>
            <a:r>
              <a:rPr lang="ru-RU" dirty="0" err="1"/>
              <a:t>порушується</a:t>
            </a:r>
            <a:r>
              <a:rPr lang="ru-RU" dirty="0"/>
              <a:t> право </a:t>
            </a:r>
            <a:r>
              <a:rPr lang="ru-RU" dirty="0" err="1"/>
              <a:t>споживача</a:t>
            </a:r>
            <a:r>
              <a:rPr lang="ru-RU" dirty="0"/>
              <a:t> на свободу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;</a:t>
            </a:r>
          </a:p>
          <a:p>
            <a:r>
              <a:rPr lang="ru-RU" dirty="0"/>
              <a:t>2) при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 будь-</a:t>
            </a:r>
            <a:r>
              <a:rPr lang="ru-RU" dirty="0" err="1"/>
              <a:t>яким</a:t>
            </a:r>
            <a:r>
              <a:rPr lang="ru-RU" dirty="0"/>
              <a:t> чином </a:t>
            </a:r>
            <a:r>
              <a:rPr lang="ru-RU" dirty="0" err="1"/>
              <a:t>порушується</a:t>
            </a:r>
            <a:r>
              <a:rPr lang="ru-RU" dirty="0"/>
              <a:t> свобода </a:t>
            </a:r>
            <a:r>
              <a:rPr lang="ru-RU" dirty="0" err="1"/>
              <a:t>волевиявлення</a:t>
            </a:r>
            <a:r>
              <a:rPr lang="ru-RU" dirty="0"/>
              <a:t> </a:t>
            </a:r>
            <a:r>
              <a:rPr lang="ru-RU" dirty="0" err="1"/>
              <a:t>споживача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висловлене</a:t>
            </a:r>
            <a:r>
              <a:rPr lang="ru-RU" dirty="0"/>
              <a:t> ним </a:t>
            </a:r>
            <a:r>
              <a:rPr lang="ru-RU" dirty="0" err="1"/>
              <a:t>волевиявлення</a:t>
            </a:r>
            <a:r>
              <a:rPr lang="ru-RU" dirty="0"/>
              <a:t>;</a:t>
            </a:r>
          </a:p>
          <a:p>
            <a:r>
              <a:rPr lang="ru-RU" dirty="0"/>
              <a:t>3) при </a:t>
            </a:r>
            <a:r>
              <a:rPr lang="ru-RU" dirty="0" err="1"/>
              <a:t>наданні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,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споживач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відмовитись</a:t>
            </a:r>
            <a:r>
              <a:rPr lang="ru-RU" dirty="0"/>
              <a:t>, а </a:t>
            </a:r>
            <a:r>
              <a:rPr lang="ru-RU" dirty="0" err="1"/>
              <a:t>одержати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в одного </a:t>
            </a:r>
            <a:r>
              <a:rPr lang="ru-RU" dirty="0" err="1"/>
              <a:t>виконавця</a:t>
            </a:r>
            <a:r>
              <a:rPr lang="ru-RU" dirty="0"/>
              <a:t>, </a:t>
            </a:r>
            <a:r>
              <a:rPr lang="ru-RU" dirty="0" err="1"/>
              <a:t>виконавець</a:t>
            </a:r>
            <a:r>
              <a:rPr lang="ru-RU" dirty="0"/>
              <a:t> </a:t>
            </a:r>
            <a:r>
              <a:rPr lang="ru-RU" dirty="0" err="1"/>
              <a:t>нав’язує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одержання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ставлять</a:t>
            </a:r>
            <a:r>
              <a:rPr lang="ru-RU" dirty="0"/>
              <a:t> </a:t>
            </a:r>
            <a:r>
              <a:rPr lang="ru-RU" dirty="0" err="1"/>
              <a:t>споживача</a:t>
            </a:r>
            <a:r>
              <a:rPr lang="ru-RU" dirty="0"/>
              <a:t> у </a:t>
            </a:r>
            <a:r>
              <a:rPr lang="ru-RU" dirty="0" err="1"/>
              <a:t>нерівне</a:t>
            </a:r>
            <a:r>
              <a:rPr lang="ru-RU" dirty="0"/>
              <a:t> становище </a:t>
            </a:r>
            <a:r>
              <a:rPr lang="ru-RU" dirty="0" err="1"/>
              <a:t>порівняно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споживачами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виконавцями</a:t>
            </a:r>
            <a:r>
              <a:rPr lang="ru-RU" dirty="0"/>
              <a:t>, не </a:t>
            </a:r>
            <a:r>
              <a:rPr lang="ru-RU" dirty="0" err="1"/>
              <a:t>надають</a:t>
            </a:r>
            <a:r>
              <a:rPr lang="ru-RU" dirty="0"/>
              <a:t> </a:t>
            </a:r>
            <a:r>
              <a:rPr lang="ru-RU" dirty="0" err="1"/>
              <a:t>споживачеві</a:t>
            </a:r>
            <a:r>
              <a:rPr lang="ru-RU" dirty="0"/>
              <a:t> </a:t>
            </a:r>
            <a:r>
              <a:rPr lang="ru-RU" dirty="0" err="1"/>
              <a:t>однакових</a:t>
            </a:r>
            <a:r>
              <a:rPr lang="ru-RU" dirty="0"/>
              <a:t> </a:t>
            </a:r>
            <a:r>
              <a:rPr lang="ru-RU" dirty="0" err="1"/>
              <a:t>гарантій</a:t>
            </a:r>
            <a:r>
              <a:rPr lang="ru-RU" dirty="0"/>
              <a:t> </a:t>
            </a:r>
            <a:r>
              <a:rPr lang="ru-RU" dirty="0" err="1"/>
              <a:t>відшкодування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, </a:t>
            </a:r>
            <a:r>
              <a:rPr lang="ru-RU" dirty="0" err="1"/>
              <a:t>завданої</a:t>
            </a:r>
            <a:r>
              <a:rPr lang="ru-RU" dirty="0"/>
              <a:t> </a:t>
            </a:r>
            <a:r>
              <a:rPr lang="ru-RU" dirty="0" err="1"/>
              <a:t>невиконанням</a:t>
            </a:r>
            <a:r>
              <a:rPr lang="ru-RU" dirty="0"/>
              <a:t> (</a:t>
            </a:r>
            <a:r>
              <a:rPr lang="ru-RU" dirty="0" err="1"/>
              <a:t>неналежним</a:t>
            </a:r>
            <a:r>
              <a:rPr lang="ru-RU" dirty="0"/>
              <a:t> </a:t>
            </a:r>
            <a:r>
              <a:rPr lang="ru-RU" dirty="0" err="1"/>
              <a:t>виконанням</a:t>
            </a:r>
            <a:r>
              <a:rPr lang="ru-RU" dirty="0"/>
              <a:t>) сторонами умов договору;</a:t>
            </a:r>
          </a:p>
          <a:p>
            <a:r>
              <a:rPr lang="ru-RU" dirty="0"/>
              <a:t>4) </a:t>
            </a:r>
            <a:r>
              <a:rPr lang="ru-RU" dirty="0" err="1"/>
              <a:t>порушується</a:t>
            </a:r>
            <a:r>
              <a:rPr lang="ru-RU" dirty="0"/>
              <a:t> принцип </a:t>
            </a:r>
            <a:r>
              <a:rPr lang="ru-RU" dirty="0" err="1"/>
              <a:t>рівності</a:t>
            </a:r>
            <a:r>
              <a:rPr lang="ru-RU" dirty="0"/>
              <a:t> </a:t>
            </a:r>
            <a:r>
              <a:rPr lang="ru-RU" dirty="0" err="1"/>
              <a:t>сторін</a:t>
            </a:r>
            <a:r>
              <a:rPr lang="ru-RU" dirty="0"/>
              <a:t> договору, </a:t>
            </a:r>
            <a:r>
              <a:rPr lang="ru-RU" dirty="0" err="1"/>
              <a:t>учасником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є </a:t>
            </a:r>
            <a:r>
              <a:rPr lang="ru-RU" dirty="0" err="1"/>
              <a:t>споживач</a:t>
            </a:r>
            <a:r>
              <a:rPr lang="ru-RU" dirty="0"/>
              <a:t>;</a:t>
            </a:r>
          </a:p>
          <a:p>
            <a:r>
              <a:rPr lang="ru-RU" dirty="0"/>
              <a:t>5) будь-</a:t>
            </a:r>
            <a:r>
              <a:rPr lang="ru-RU" dirty="0" err="1"/>
              <a:t>яким</a:t>
            </a:r>
            <a:r>
              <a:rPr lang="ru-RU" dirty="0"/>
              <a:t> чином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, </a:t>
            </a:r>
            <a:r>
              <a:rPr lang="ru-RU" dirty="0" err="1"/>
              <a:t>передбачених</a:t>
            </a:r>
            <a:r>
              <a:rPr lang="ru-RU" dirty="0"/>
              <a:t> законом) </a:t>
            </a:r>
            <a:r>
              <a:rPr lang="ru-RU" dirty="0" err="1"/>
              <a:t>обмежується</a:t>
            </a:r>
            <a:r>
              <a:rPr lang="ru-RU" dirty="0"/>
              <a:t> право </a:t>
            </a:r>
            <a:r>
              <a:rPr lang="ru-RU" dirty="0" err="1"/>
              <a:t>споживача</a:t>
            </a:r>
            <a:r>
              <a:rPr lang="ru-RU" dirty="0"/>
              <a:t> на </a:t>
            </a:r>
            <a:r>
              <a:rPr lang="ru-RU" dirty="0" err="1"/>
              <a:t>одержання</a:t>
            </a:r>
            <a:r>
              <a:rPr lang="ru-RU" dirty="0"/>
              <a:t> </a:t>
            </a:r>
            <a:r>
              <a:rPr lang="ru-RU" dirty="0" err="1"/>
              <a:t>необхідної</a:t>
            </a:r>
            <a:r>
              <a:rPr lang="ru-RU" dirty="0"/>
              <a:t>, </a:t>
            </a:r>
            <a:r>
              <a:rPr lang="ru-RU" dirty="0" err="1"/>
              <a:t>доступної</a:t>
            </a:r>
            <a:r>
              <a:rPr lang="ru-RU" dirty="0"/>
              <a:t>, </a:t>
            </a:r>
            <a:r>
              <a:rPr lang="ru-RU" dirty="0" err="1"/>
              <a:t>достовірної</a:t>
            </a:r>
            <a:r>
              <a:rPr lang="ru-RU" dirty="0"/>
              <a:t> та </a:t>
            </a:r>
            <a:r>
              <a:rPr lang="ru-RU" dirty="0" err="1"/>
              <a:t>своєчасної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про </a:t>
            </a:r>
            <a:r>
              <a:rPr lang="ru-RU" dirty="0" err="1"/>
              <a:t>відповідну</a:t>
            </a:r>
            <a:r>
              <a:rPr lang="ru-RU" dirty="0"/>
              <a:t> </a:t>
            </a:r>
            <a:r>
              <a:rPr lang="ru-RU" dirty="0" err="1"/>
              <a:t>продукцію</a:t>
            </a:r>
            <a:r>
              <a:rPr lang="ru-RU" dirty="0"/>
              <a:t>;</a:t>
            </a:r>
          </a:p>
          <a:p>
            <a:r>
              <a:rPr lang="ru-RU" dirty="0"/>
              <a:t>6) </a:t>
            </a:r>
            <a:r>
              <a:rPr lang="ru-RU" dirty="0" err="1"/>
              <a:t>споживачу</a:t>
            </a:r>
            <a:r>
              <a:rPr lang="ru-RU" dirty="0"/>
              <a:t> </a:t>
            </a:r>
            <a:r>
              <a:rPr lang="ru-RU" dirty="0" err="1"/>
              <a:t>реалізовано</a:t>
            </a:r>
            <a:r>
              <a:rPr lang="ru-RU" dirty="0"/>
              <a:t> </a:t>
            </a:r>
            <a:r>
              <a:rPr lang="ru-RU" dirty="0" err="1"/>
              <a:t>продукцію</a:t>
            </a:r>
            <a:r>
              <a:rPr lang="ru-RU" dirty="0"/>
              <a:t>, яка є </a:t>
            </a:r>
            <a:r>
              <a:rPr lang="ru-RU" dirty="0" err="1"/>
              <a:t>небезпечною</a:t>
            </a:r>
            <a:r>
              <a:rPr lang="ru-RU" dirty="0"/>
              <a:t>, </a:t>
            </a:r>
            <a:r>
              <a:rPr lang="ru-RU" dirty="0" err="1"/>
              <a:t>неналежної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, </a:t>
            </a:r>
            <a:r>
              <a:rPr lang="ru-RU" dirty="0" err="1"/>
              <a:t>фальсифікованою</a:t>
            </a:r>
            <a:r>
              <a:rPr lang="ru-RU" dirty="0"/>
              <a:t>;</a:t>
            </a:r>
          </a:p>
          <a:p>
            <a:r>
              <a:rPr lang="ru-RU" dirty="0"/>
              <a:t>7) </a:t>
            </a:r>
            <a:r>
              <a:rPr lang="ru-RU" dirty="0" err="1"/>
              <a:t>ціну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 </a:t>
            </a:r>
            <a:r>
              <a:rPr lang="ru-RU" dirty="0" err="1"/>
              <a:t>визначено</a:t>
            </a:r>
            <a:r>
              <a:rPr lang="ru-RU" dirty="0"/>
              <a:t> </a:t>
            </a:r>
            <a:r>
              <a:rPr lang="ru-RU" dirty="0" err="1"/>
              <a:t>неналежним</a:t>
            </a:r>
            <a:r>
              <a:rPr lang="ru-RU" dirty="0"/>
              <a:t> чином;</a:t>
            </a:r>
          </a:p>
          <a:p>
            <a:r>
              <a:rPr lang="ru-RU" dirty="0"/>
              <a:t>8) </a:t>
            </a:r>
            <a:r>
              <a:rPr lang="ru-RU" dirty="0" err="1"/>
              <a:t>документи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підтверджують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договору, </a:t>
            </a:r>
            <a:r>
              <a:rPr lang="ru-RU" dirty="0" err="1"/>
              <a:t>учасником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є </a:t>
            </a:r>
            <a:r>
              <a:rPr lang="ru-RU" dirty="0" err="1"/>
              <a:t>споживач</a:t>
            </a:r>
            <a:r>
              <a:rPr lang="ru-RU" dirty="0"/>
              <a:t>, </a:t>
            </a:r>
            <a:r>
              <a:rPr lang="ru-RU" dirty="0" err="1"/>
              <a:t>своєчасно</a:t>
            </a:r>
            <a:r>
              <a:rPr lang="ru-RU" dirty="0"/>
              <a:t> не передано (</a:t>
            </a:r>
            <a:r>
              <a:rPr lang="ru-RU" dirty="0" err="1"/>
              <a:t>надано</a:t>
            </a:r>
            <a:r>
              <a:rPr lang="ru-RU" dirty="0"/>
              <a:t>) </a:t>
            </a:r>
            <a:r>
              <a:rPr lang="ru-RU" dirty="0" err="1"/>
              <a:t>споживачу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3001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Обов’язки</a:t>
            </a:r>
            <a:r>
              <a:rPr lang="ru-RU" b="1" i="1" dirty="0"/>
              <a:t> </a:t>
            </a:r>
            <a:r>
              <a:rPr lang="ru-RU" b="1" i="1" dirty="0" err="1"/>
              <a:t>споживачів</a:t>
            </a:r>
            <a:r>
              <a:rPr lang="ru-RU" b="1" i="1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) перед початком </a:t>
            </a:r>
            <a:r>
              <a:rPr lang="ru-RU" dirty="0" err="1"/>
              <a:t>експлуатації</a:t>
            </a:r>
            <a:r>
              <a:rPr lang="ru-RU" dirty="0"/>
              <a:t> товару </a:t>
            </a:r>
            <a:r>
              <a:rPr lang="ru-RU" dirty="0" err="1"/>
              <a:t>уважно</a:t>
            </a:r>
            <a:r>
              <a:rPr lang="ru-RU" dirty="0"/>
              <a:t> </a:t>
            </a:r>
            <a:r>
              <a:rPr lang="ru-RU" dirty="0" err="1"/>
              <a:t>ознайомитися</a:t>
            </a:r>
            <a:r>
              <a:rPr lang="ru-RU" dirty="0"/>
              <a:t> з правилами </a:t>
            </a:r>
            <a:r>
              <a:rPr lang="ru-RU" dirty="0" err="1"/>
              <a:t>експлуатації</a:t>
            </a:r>
            <a:r>
              <a:rPr lang="ru-RU" dirty="0"/>
              <a:t>, </a:t>
            </a:r>
            <a:r>
              <a:rPr lang="ru-RU" dirty="0" err="1"/>
              <a:t>викладеними</a:t>
            </a:r>
            <a:r>
              <a:rPr lang="ru-RU" dirty="0"/>
              <a:t> в </a:t>
            </a:r>
            <a:r>
              <a:rPr lang="ru-RU" dirty="0" err="1"/>
              <a:t>наданій</a:t>
            </a:r>
            <a:r>
              <a:rPr lang="ru-RU" dirty="0"/>
              <a:t> </a:t>
            </a:r>
            <a:r>
              <a:rPr lang="ru-RU" dirty="0" err="1"/>
              <a:t>виробником</a:t>
            </a:r>
            <a:r>
              <a:rPr lang="ru-RU" dirty="0"/>
              <a:t> (</a:t>
            </a:r>
            <a:r>
              <a:rPr lang="ru-RU" dirty="0" err="1"/>
              <a:t>продавцем</a:t>
            </a:r>
            <a:r>
              <a:rPr lang="ru-RU" dirty="0"/>
              <a:t>, </a:t>
            </a:r>
            <a:r>
              <a:rPr lang="ru-RU" dirty="0" err="1"/>
              <a:t>виконавцем</a:t>
            </a:r>
            <a:r>
              <a:rPr lang="ru-RU" dirty="0"/>
              <a:t>) </a:t>
            </a:r>
            <a:r>
              <a:rPr lang="ru-RU" dirty="0" err="1"/>
              <a:t>документації</a:t>
            </a:r>
            <a:r>
              <a:rPr lang="ru-RU" dirty="0"/>
              <a:t> на товар;</a:t>
            </a:r>
          </a:p>
          <a:p>
            <a:r>
              <a:rPr lang="ru-RU" dirty="0"/>
              <a:t>2) в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роз’яснення</a:t>
            </a:r>
            <a:r>
              <a:rPr lang="ru-RU" dirty="0"/>
              <a:t> умов та правил </a:t>
            </a:r>
            <a:r>
              <a:rPr lang="ru-RU" dirty="0" err="1"/>
              <a:t>використання</a:t>
            </a:r>
            <a:r>
              <a:rPr lang="ru-RU" dirty="0"/>
              <a:t> товару – до початку </a:t>
            </a:r>
            <a:r>
              <a:rPr lang="ru-RU" dirty="0" err="1"/>
              <a:t>використання</a:t>
            </a:r>
            <a:r>
              <a:rPr lang="ru-RU" dirty="0"/>
              <a:t> товару </a:t>
            </a:r>
            <a:r>
              <a:rPr lang="ru-RU" dirty="0" err="1"/>
              <a:t>звернутися</a:t>
            </a:r>
            <a:r>
              <a:rPr lang="ru-RU" dirty="0"/>
              <a:t> за </a:t>
            </a:r>
            <a:r>
              <a:rPr lang="ru-RU" dirty="0" err="1"/>
              <a:t>роз’ясненнями</a:t>
            </a:r>
            <a:r>
              <a:rPr lang="ru-RU" dirty="0"/>
              <a:t> до </a:t>
            </a:r>
            <a:r>
              <a:rPr lang="ru-RU" dirty="0" err="1"/>
              <a:t>продавця</a:t>
            </a:r>
            <a:r>
              <a:rPr lang="ru-RU" dirty="0"/>
              <a:t> (</a:t>
            </a:r>
            <a:r>
              <a:rPr lang="ru-RU" dirty="0" err="1"/>
              <a:t>виробника</a:t>
            </a:r>
            <a:r>
              <a:rPr lang="ru-RU" dirty="0"/>
              <a:t>, </a:t>
            </a:r>
            <a:r>
              <a:rPr lang="ru-RU" dirty="0" err="1"/>
              <a:t>виконавця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до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вказаної</a:t>
            </a:r>
            <a:r>
              <a:rPr lang="ru-RU" dirty="0"/>
              <a:t> в </a:t>
            </a:r>
            <a:r>
              <a:rPr lang="ru-RU" dirty="0" err="1"/>
              <a:t>експлуатаційній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особи,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користуватися</a:t>
            </a:r>
            <a:r>
              <a:rPr lang="ru-RU" dirty="0"/>
              <a:t> товаром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цільовим</a:t>
            </a:r>
            <a:r>
              <a:rPr lang="ru-RU" dirty="0"/>
              <a:t> </a:t>
            </a:r>
            <a:r>
              <a:rPr lang="ru-RU" dirty="0" err="1"/>
              <a:t>призначенням</a:t>
            </a:r>
            <a:r>
              <a:rPr lang="ru-RU" dirty="0"/>
              <a:t> та </a:t>
            </a:r>
            <a:r>
              <a:rPr lang="ru-RU" dirty="0" err="1"/>
              <a:t>дотримуватися</a:t>
            </a:r>
            <a:r>
              <a:rPr lang="ru-RU" dirty="0"/>
              <a:t> умов (</a:t>
            </a:r>
            <a:r>
              <a:rPr lang="ru-RU" dirty="0" err="1"/>
              <a:t>вимог</a:t>
            </a:r>
            <a:r>
              <a:rPr lang="ru-RU" dirty="0"/>
              <a:t>, норм, правил), </a:t>
            </a:r>
            <a:r>
              <a:rPr lang="ru-RU" dirty="0" err="1"/>
              <a:t>встановлених</a:t>
            </a:r>
            <a:r>
              <a:rPr lang="ru-RU" dirty="0"/>
              <a:t> </a:t>
            </a:r>
            <a:r>
              <a:rPr lang="ru-RU" dirty="0" err="1"/>
              <a:t>виробником</a:t>
            </a:r>
            <a:r>
              <a:rPr lang="ru-RU" dirty="0"/>
              <a:t> товару (</a:t>
            </a:r>
            <a:r>
              <a:rPr lang="ru-RU" dirty="0" err="1"/>
              <a:t>виконавцем</a:t>
            </a:r>
            <a:r>
              <a:rPr lang="ru-RU" dirty="0"/>
              <a:t>) в </a:t>
            </a:r>
            <a:r>
              <a:rPr lang="ru-RU" dirty="0" err="1"/>
              <a:t>експлуатаційній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;</a:t>
            </a:r>
          </a:p>
          <a:p>
            <a:r>
              <a:rPr lang="ru-RU" dirty="0"/>
              <a:t>4) з метою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негативним</a:t>
            </a:r>
            <a:r>
              <a:rPr lang="ru-RU" dirty="0"/>
              <a:t> для </a:t>
            </a:r>
            <a:r>
              <a:rPr lang="ru-RU" dirty="0" err="1"/>
              <a:t>споживача</a:t>
            </a:r>
            <a:r>
              <a:rPr lang="ru-RU" dirty="0"/>
              <a:t> </a:t>
            </a:r>
            <a:r>
              <a:rPr lang="ru-RU" dirty="0" err="1"/>
              <a:t>наслідкам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товару – </a:t>
            </a:r>
            <a:r>
              <a:rPr lang="ru-RU" dirty="0" err="1"/>
              <a:t>застосовувати</a:t>
            </a:r>
            <a:r>
              <a:rPr lang="ru-RU" dirty="0"/>
              <a:t> </a:t>
            </a:r>
            <a:r>
              <a:rPr lang="ru-RU" dirty="0" err="1"/>
              <a:t>передбачені</a:t>
            </a:r>
            <a:r>
              <a:rPr lang="ru-RU" dirty="0"/>
              <a:t> </a:t>
            </a:r>
            <a:r>
              <a:rPr lang="ru-RU" dirty="0" err="1"/>
              <a:t>виробником</a:t>
            </a:r>
            <a:r>
              <a:rPr lang="ru-RU" dirty="0"/>
              <a:t> в </a:t>
            </a:r>
            <a:r>
              <a:rPr lang="ru-RU" dirty="0" err="1"/>
              <a:t>товарі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з </a:t>
            </a:r>
            <a:r>
              <a:rPr lang="ru-RU" dirty="0" err="1"/>
              <a:t>дотриманням</a:t>
            </a:r>
            <a:r>
              <a:rPr lang="ru-RU" dirty="0"/>
              <a:t> </a:t>
            </a:r>
            <a:r>
              <a:rPr lang="ru-RU" dirty="0" err="1"/>
              <a:t>передбачених</a:t>
            </a:r>
            <a:r>
              <a:rPr lang="ru-RU" dirty="0"/>
              <a:t> </a:t>
            </a:r>
            <a:r>
              <a:rPr lang="ru-RU" dirty="0" err="1"/>
              <a:t>експлуатаційною</a:t>
            </a:r>
            <a:r>
              <a:rPr lang="ru-RU" dirty="0"/>
              <a:t> </a:t>
            </a:r>
            <a:r>
              <a:rPr lang="ru-RU" dirty="0" err="1"/>
              <a:t>документацією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правил, а в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відсутності</a:t>
            </a:r>
            <a:r>
              <a:rPr lang="ru-RU" dirty="0"/>
              <a:t> таких правил в </a:t>
            </a:r>
            <a:r>
              <a:rPr lang="ru-RU" dirty="0" err="1"/>
              <a:t>документації</a:t>
            </a:r>
            <a:r>
              <a:rPr lang="ru-RU" dirty="0"/>
              <a:t> – </a:t>
            </a:r>
            <a:r>
              <a:rPr lang="ru-RU" dirty="0" err="1"/>
              <a:t>дотримуватися</a:t>
            </a:r>
            <a:r>
              <a:rPr lang="ru-RU" dirty="0"/>
              <a:t> </a:t>
            </a:r>
            <a:r>
              <a:rPr lang="ru-RU" dirty="0" err="1"/>
              <a:t>звичайних</a:t>
            </a:r>
            <a:r>
              <a:rPr lang="ru-RU" dirty="0"/>
              <a:t> </a:t>
            </a:r>
            <a:r>
              <a:rPr lang="ru-RU" dirty="0" err="1"/>
              <a:t>розумних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, </a:t>
            </a:r>
            <a:r>
              <a:rPr lang="ru-RU" dirty="0" err="1"/>
              <a:t>встановлених</a:t>
            </a:r>
            <a:r>
              <a:rPr lang="ru-RU" dirty="0"/>
              <a:t> для </a:t>
            </a:r>
            <a:r>
              <a:rPr lang="ru-RU" dirty="0" err="1"/>
              <a:t>товарів</a:t>
            </a:r>
            <a:r>
              <a:rPr lang="ru-RU" dirty="0"/>
              <a:t> такого роду.</a:t>
            </a:r>
          </a:p>
        </p:txBody>
      </p:sp>
    </p:spTree>
    <p:extLst>
      <p:ext uri="{BB962C8B-B14F-4D97-AF65-F5344CB8AC3E}">
        <p14:creationId xmlns:p14="http://schemas.microsoft.com/office/powerpoint/2010/main" val="1215934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/>
              <a:t>Які</a:t>
            </a:r>
            <a:r>
              <a:rPr lang="ru-RU" b="1" i="1" dirty="0"/>
              <a:t> права </a:t>
            </a:r>
            <a:r>
              <a:rPr lang="ru-RU" b="1" i="1" dirty="0" err="1"/>
              <a:t>споживача</a:t>
            </a:r>
            <a:r>
              <a:rPr lang="ru-RU" b="1" i="1" dirty="0"/>
              <a:t> у </a:t>
            </a:r>
            <a:r>
              <a:rPr lang="ru-RU" b="1" i="1" dirty="0" err="1"/>
              <a:t>разі</a:t>
            </a:r>
            <a:r>
              <a:rPr lang="ru-RU" b="1" i="1" dirty="0"/>
              <a:t> </a:t>
            </a:r>
            <a:r>
              <a:rPr lang="ru-RU" b="1" i="1" dirty="0" err="1"/>
              <a:t>порушення</a:t>
            </a:r>
            <a:r>
              <a:rPr lang="ru-RU" b="1" i="1" dirty="0"/>
              <a:t> умов договору про </a:t>
            </a:r>
            <a:r>
              <a:rPr lang="ru-RU" b="1" i="1" dirty="0" err="1"/>
              <a:t>виконання</a:t>
            </a:r>
            <a:r>
              <a:rPr lang="ru-RU" b="1" i="1" dirty="0"/>
              <a:t> </a:t>
            </a:r>
            <a:r>
              <a:rPr lang="ru-RU" b="1" i="1" dirty="0" err="1"/>
              <a:t>робіт</a:t>
            </a:r>
            <a:r>
              <a:rPr lang="ru-RU" b="1" i="1" dirty="0"/>
              <a:t> (</a:t>
            </a:r>
            <a:r>
              <a:rPr lang="ru-RU" b="1" i="1" dirty="0" err="1"/>
              <a:t>надання</a:t>
            </a:r>
            <a:r>
              <a:rPr lang="ru-RU" b="1" i="1" dirty="0"/>
              <a:t> </a:t>
            </a:r>
            <a:r>
              <a:rPr lang="ru-RU" b="1" i="1" dirty="0" err="1"/>
              <a:t>послуг</a:t>
            </a:r>
            <a:r>
              <a:rPr lang="ru-RU" b="1" i="1" dirty="0"/>
              <a:t>)?</a:t>
            </a:r>
            <a:r>
              <a:rPr lang="ru-RU" dirty="0"/>
              <a:t/>
            </a:r>
            <a:br>
              <a:rPr lang="ru-RU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err="1" smtClean="0"/>
              <a:t>Споживач</a:t>
            </a:r>
            <a:r>
              <a:rPr lang="ru-RU" dirty="0" smtClean="0"/>
              <a:t>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відмовитися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договору про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(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) і </a:t>
            </a:r>
            <a:r>
              <a:rPr lang="ru-RU" dirty="0" err="1"/>
              <a:t>вимагати</a:t>
            </a:r>
            <a:r>
              <a:rPr lang="ru-RU" dirty="0"/>
              <a:t> </a:t>
            </a:r>
            <a:r>
              <a:rPr lang="ru-RU" dirty="0" err="1"/>
              <a:t>відшкодування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виконавець</a:t>
            </a:r>
            <a:r>
              <a:rPr lang="ru-RU" dirty="0"/>
              <a:t> </a:t>
            </a:r>
            <a:r>
              <a:rPr lang="ru-RU" dirty="0" err="1"/>
              <a:t>своєчасно</a:t>
            </a:r>
            <a:r>
              <a:rPr lang="ru-RU" dirty="0"/>
              <a:t> не приступив до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зобов’язань</a:t>
            </a:r>
            <a:r>
              <a:rPr lang="ru-RU" dirty="0"/>
              <a:t> за договором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роботу так </a:t>
            </a:r>
            <a:r>
              <a:rPr lang="ru-RU" dirty="0" err="1"/>
              <a:t>повільно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закінчити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у </a:t>
            </a:r>
            <a:r>
              <a:rPr lang="ru-RU" dirty="0" err="1"/>
              <a:t>визначений</a:t>
            </a:r>
            <a:r>
              <a:rPr lang="ru-RU" dirty="0"/>
              <a:t> строк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неможливим</a:t>
            </a:r>
            <a:r>
              <a:rPr lang="ru-RU" dirty="0"/>
              <a:t>.</a:t>
            </a:r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значну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обсягу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(</a:t>
            </a:r>
            <a:r>
              <a:rPr lang="ru-RU" dirty="0" err="1"/>
              <a:t>понад</a:t>
            </a:r>
            <a:r>
              <a:rPr lang="ru-RU" dirty="0"/>
              <a:t> </a:t>
            </a:r>
            <a:r>
              <a:rPr lang="ru-RU" dirty="0" err="1"/>
              <a:t>сімдесят</a:t>
            </a:r>
            <a:r>
              <a:rPr lang="ru-RU" dirty="0"/>
              <a:t> </a:t>
            </a:r>
            <a:r>
              <a:rPr lang="ru-RU" dirty="0" err="1"/>
              <a:t>відсотків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</a:t>
            </a:r>
            <a:r>
              <a:rPr lang="ru-RU" dirty="0" err="1"/>
              <a:t>обсягу</a:t>
            </a:r>
            <a:r>
              <a:rPr lang="ru-RU" dirty="0"/>
              <a:t>)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виконано</a:t>
            </a:r>
            <a:r>
              <a:rPr lang="ru-RU" dirty="0"/>
              <a:t>, </a:t>
            </a:r>
            <a:r>
              <a:rPr lang="ru-RU" dirty="0" err="1"/>
              <a:t>споживач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розірвати</a:t>
            </a:r>
            <a:r>
              <a:rPr lang="ru-RU" dirty="0"/>
              <a:t> </a:t>
            </a:r>
            <a:r>
              <a:rPr lang="ru-RU" dirty="0" err="1"/>
              <a:t>договір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стосовно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залишилася</a:t>
            </a:r>
            <a:r>
              <a:rPr lang="ru-RU" dirty="0"/>
              <a:t>.</a:t>
            </a:r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(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) стане </a:t>
            </a:r>
            <a:r>
              <a:rPr lang="ru-RU" dirty="0" err="1"/>
              <a:t>очевидним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не буде </a:t>
            </a:r>
            <a:r>
              <a:rPr lang="ru-RU" dirty="0" err="1"/>
              <a:t>виконано</a:t>
            </a:r>
            <a:r>
              <a:rPr lang="ru-RU" dirty="0"/>
              <a:t> з вини </a:t>
            </a:r>
            <a:r>
              <a:rPr lang="ru-RU" dirty="0" err="1"/>
              <a:t>виконавця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умовами</a:t>
            </a:r>
            <a:r>
              <a:rPr lang="ru-RU" dirty="0"/>
              <a:t> договору, </a:t>
            </a:r>
            <a:r>
              <a:rPr lang="ru-RU" dirty="0" err="1"/>
              <a:t>споживач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призначити</a:t>
            </a:r>
            <a:r>
              <a:rPr lang="ru-RU" dirty="0"/>
              <a:t> </a:t>
            </a:r>
            <a:r>
              <a:rPr lang="ru-RU" dirty="0" err="1"/>
              <a:t>виконавцю</a:t>
            </a:r>
            <a:r>
              <a:rPr lang="ru-RU" dirty="0"/>
              <a:t> </a:t>
            </a:r>
            <a:r>
              <a:rPr lang="ru-RU" dirty="0" err="1"/>
              <a:t>відповідний</a:t>
            </a:r>
            <a:r>
              <a:rPr lang="ru-RU" dirty="0"/>
              <a:t> строк для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недоліків</a:t>
            </a:r>
            <a:r>
              <a:rPr lang="ru-RU" dirty="0"/>
              <a:t>, а в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невиконання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у </a:t>
            </a:r>
            <a:r>
              <a:rPr lang="ru-RU" dirty="0" err="1"/>
              <a:t>визначений</a:t>
            </a:r>
            <a:r>
              <a:rPr lang="ru-RU" dirty="0"/>
              <a:t> строк – </a:t>
            </a:r>
            <a:r>
              <a:rPr lang="ru-RU" dirty="0" err="1"/>
              <a:t>розірвати</a:t>
            </a:r>
            <a:r>
              <a:rPr lang="ru-RU" dirty="0"/>
              <a:t> </a:t>
            </a:r>
            <a:r>
              <a:rPr lang="ru-RU" dirty="0" err="1"/>
              <a:t>договір</a:t>
            </a:r>
            <a:r>
              <a:rPr lang="ru-RU" dirty="0"/>
              <a:t> і </a:t>
            </a:r>
            <a:r>
              <a:rPr lang="ru-RU" dirty="0" err="1"/>
              <a:t>вимагати</a:t>
            </a:r>
            <a:r>
              <a:rPr lang="ru-RU" dirty="0"/>
              <a:t> </a:t>
            </a:r>
            <a:r>
              <a:rPr lang="ru-RU" dirty="0" err="1"/>
              <a:t>відшкодування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доручити</a:t>
            </a:r>
            <a:r>
              <a:rPr lang="ru-RU" dirty="0"/>
              <a:t> </a:t>
            </a:r>
            <a:r>
              <a:rPr lang="ru-RU" dirty="0" err="1"/>
              <a:t>виправлення</a:t>
            </a:r>
            <a:r>
              <a:rPr lang="ru-RU" dirty="0"/>
              <a:t> </a:t>
            </a:r>
            <a:r>
              <a:rPr lang="ru-RU" dirty="0" err="1"/>
              <a:t>недоліків</a:t>
            </a:r>
            <a:r>
              <a:rPr lang="ru-RU" dirty="0"/>
              <a:t> </a:t>
            </a:r>
            <a:r>
              <a:rPr lang="ru-RU" dirty="0" err="1"/>
              <a:t>третій</a:t>
            </a:r>
            <a:r>
              <a:rPr lang="ru-RU" dirty="0"/>
              <a:t> </a:t>
            </a:r>
            <a:r>
              <a:rPr lang="ru-RU" dirty="0" err="1"/>
              <a:t>особі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виконавця</a:t>
            </a:r>
            <a:r>
              <a:rPr lang="ru-RU" dirty="0"/>
              <a:t>.</a:t>
            </a:r>
          </a:p>
          <a:p>
            <a:r>
              <a:rPr lang="ru-RU" u="sng" dirty="0"/>
              <a:t>У </a:t>
            </a:r>
            <a:r>
              <a:rPr lang="ru-RU" u="sng" dirty="0" err="1"/>
              <a:t>разі</a:t>
            </a:r>
            <a:r>
              <a:rPr lang="ru-RU" u="sng" dirty="0"/>
              <a:t> </a:t>
            </a:r>
            <a:r>
              <a:rPr lang="ru-RU" u="sng" dirty="0" err="1"/>
              <a:t>виявлення</a:t>
            </a:r>
            <a:r>
              <a:rPr lang="ru-RU" u="sng" dirty="0"/>
              <a:t> </a:t>
            </a:r>
            <a:r>
              <a:rPr lang="ru-RU" u="sng" dirty="0" err="1"/>
              <a:t>недоліків</a:t>
            </a:r>
            <a:r>
              <a:rPr lang="ru-RU" u="sng" dirty="0"/>
              <a:t> у </a:t>
            </a:r>
            <a:r>
              <a:rPr lang="ru-RU" u="sng" dirty="0" err="1"/>
              <a:t>виконаній</a:t>
            </a:r>
            <a:r>
              <a:rPr lang="ru-RU" u="sng" dirty="0"/>
              <a:t> </a:t>
            </a:r>
            <a:r>
              <a:rPr lang="ru-RU" u="sng" dirty="0" err="1"/>
              <a:t>роботі</a:t>
            </a:r>
            <a:r>
              <a:rPr lang="ru-RU" u="sng" dirty="0"/>
              <a:t> (</a:t>
            </a:r>
            <a:r>
              <a:rPr lang="ru-RU" u="sng" dirty="0" err="1"/>
              <a:t>наданій</a:t>
            </a:r>
            <a:r>
              <a:rPr lang="ru-RU" u="sng" dirty="0"/>
              <a:t> </a:t>
            </a:r>
            <a:r>
              <a:rPr lang="ru-RU" u="sng" dirty="0" err="1"/>
              <a:t>послузі</a:t>
            </a:r>
            <a:r>
              <a:rPr lang="ru-RU" u="sng" dirty="0"/>
              <a:t>) </a:t>
            </a:r>
            <a:r>
              <a:rPr lang="ru-RU" u="sng" dirty="0" err="1"/>
              <a:t>споживач</a:t>
            </a:r>
            <a:r>
              <a:rPr lang="ru-RU" u="sng" dirty="0"/>
              <a:t> </a:t>
            </a:r>
            <a:r>
              <a:rPr lang="ru-RU" u="sng" dirty="0" err="1"/>
              <a:t>має</a:t>
            </a:r>
            <a:r>
              <a:rPr lang="ru-RU" u="sng" dirty="0"/>
              <a:t> право на </a:t>
            </a:r>
            <a:r>
              <a:rPr lang="ru-RU" u="sng" dirty="0" err="1"/>
              <a:t>свій</a:t>
            </a:r>
            <a:r>
              <a:rPr lang="ru-RU" u="sng" dirty="0"/>
              <a:t> </a:t>
            </a:r>
            <a:r>
              <a:rPr lang="ru-RU" u="sng" dirty="0" err="1"/>
              <a:t>вибір</a:t>
            </a:r>
            <a:r>
              <a:rPr lang="ru-RU" u="sng" dirty="0"/>
              <a:t> </a:t>
            </a:r>
            <a:r>
              <a:rPr lang="ru-RU" u="sng" dirty="0" err="1"/>
              <a:t>вимагати</a:t>
            </a:r>
            <a:r>
              <a:rPr lang="ru-RU" u="sng" dirty="0"/>
              <a:t>:</a:t>
            </a:r>
            <a:endParaRPr lang="ru-RU" dirty="0"/>
          </a:p>
          <a:p>
            <a:r>
              <a:rPr lang="ru-RU" dirty="0"/>
              <a:t>1) </a:t>
            </a:r>
            <a:r>
              <a:rPr lang="ru-RU" dirty="0" err="1"/>
              <a:t>безоплатного</a:t>
            </a:r>
            <a:r>
              <a:rPr lang="ru-RU" dirty="0"/>
              <a:t>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недоліків</a:t>
            </a:r>
            <a:r>
              <a:rPr lang="ru-RU" dirty="0"/>
              <a:t> у </a:t>
            </a:r>
            <a:r>
              <a:rPr lang="ru-RU" dirty="0" err="1"/>
              <a:t>виконаній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 (</a:t>
            </a:r>
            <a:r>
              <a:rPr lang="ru-RU" dirty="0" err="1"/>
              <a:t>наданій</a:t>
            </a:r>
            <a:r>
              <a:rPr lang="ru-RU" dirty="0"/>
              <a:t> </a:t>
            </a:r>
            <a:r>
              <a:rPr lang="ru-RU" dirty="0" err="1"/>
              <a:t>послузі</a:t>
            </a:r>
            <a:r>
              <a:rPr lang="ru-RU" dirty="0"/>
              <a:t>) у </a:t>
            </a:r>
            <a:r>
              <a:rPr lang="ru-RU" dirty="0" err="1"/>
              <a:t>розумний</a:t>
            </a:r>
            <a:r>
              <a:rPr lang="ru-RU" dirty="0"/>
              <a:t> строк;</a:t>
            </a:r>
          </a:p>
          <a:p>
            <a:r>
              <a:rPr lang="ru-RU" dirty="0"/>
              <a:t>2) </a:t>
            </a:r>
            <a:r>
              <a:rPr lang="ru-RU" dirty="0" err="1"/>
              <a:t>відповідного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ціни</a:t>
            </a:r>
            <a:r>
              <a:rPr lang="ru-RU" dirty="0"/>
              <a:t> </a:t>
            </a:r>
            <a:r>
              <a:rPr lang="ru-RU" dirty="0" err="1"/>
              <a:t>виконаної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(</a:t>
            </a:r>
            <a:r>
              <a:rPr lang="ru-RU" dirty="0" err="1"/>
              <a:t>наданої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);</a:t>
            </a:r>
          </a:p>
          <a:p>
            <a:r>
              <a:rPr lang="ru-RU" dirty="0"/>
              <a:t>3) </a:t>
            </a:r>
            <a:r>
              <a:rPr lang="ru-RU" dirty="0" err="1"/>
              <a:t>безоплатного</a:t>
            </a:r>
            <a:r>
              <a:rPr lang="ru-RU" dirty="0"/>
              <a:t> </a:t>
            </a:r>
            <a:r>
              <a:rPr lang="ru-RU" dirty="0" err="1"/>
              <a:t>виготовлення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речі</a:t>
            </a:r>
            <a:r>
              <a:rPr lang="ru-RU" dirty="0"/>
              <a:t> з такого ж </a:t>
            </a:r>
            <a:r>
              <a:rPr lang="ru-RU" dirty="0" err="1"/>
              <a:t>матеріалу</a:t>
            </a:r>
            <a:r>
              <a:rPr lang="ru-RU" dirty="0"/>
              <a:t> і </a:t>
            </a:r>
            <a:r>
              <a:rPr lang="ru-RU" dirty="0" err="1"/>
              <a:t>такої</a:t>
            </a:r>
            <a:r>
              <a:rPr lang="ru-RU" dirty="0"/>
              <a:t> ж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повторного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;</a:t>
            </a:r>
          </a:p>
          <a:p>
            <a:r>
              <a:rPr lang="ru-RU" dirty="0"/>
              <a:t>4) </a:t>
            </a:r>
            <a:r>
              <a:rPr lang="ru-RU" dirty="0" err="1"/>
              <a:t>відшкодування</a:t>
            </a:r>
            <a:r>
              <a:rPr lang="ru-RU" dirty="0"/>
              <a:t> </a:t>
            </a:r>
            <a:r>
              <a:rPr lang="ru-RU" dirty="0" err="1"/>
              <a:t>завданих</a:t>
            </a:r>
            <a:r>
              <a:rPr lang="ru-RU" dirty="0"/>
              <a:t>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r>
              <a:rPr lang="ru-RU" dirty="0"/>
              <a:t> з </a:t>
            </a:r>
            <a:r>
              <a:rPr lang="ru-RU" dirty="0" err="1"/>
              <a:t>усуненням</a:t>
            </a:r>
            <a:r>
              <a:rPr lang="ru-RU" dirty="0"/>
              <a:t> </a:t>
            </a:r>
            <a:r>
              <a:rPr lang="ru-RU" dirty="0" err="1"/>
              <a:t>недоліків</a:t>
            </a:r>
            <a:r>
              <a:rPr lang="ru-RU" dirty="0"/>
              <a:t> </a:t>
            </a:r>
            <a:r>
              <a:rPr lang="ru-RU" dirty="0" err="1"/>
              <a:t>виконаної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(</a:t>
            </a:r>
            <a:r>
              <a:rPr lang="ru-RU" dirty="0" err="1"/>
              <a:t>наданої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) </a:t>
            </a:r>
            <a:r>
              <a:rPr lang="ru-RU" dirty="0" err="1"/>
              <a:t>своїми</a:t>
            </a:r>
            <a:r>
              <a:rPr lang="ru-RU" dirty="0"/>
              <a:t> силами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залученням</a:t>
            </a:r>
            <a:r>
              <a:rPr lang="ru-RU" dirty="0"/>
              <a:t> </a:t>
            </a:r>
            <a:r>
              <a:rPr lang="ru-RU" dirty="0" err="1"/>
              <a:t>третьої</a:t>
            </a:r>
            <a:r>
              <a:rPr lang="ru-RU" dirty="0"/>
              <a:t> особи;</a:t>
            </a:r>
          </a:p>
          <a:p>
            <a:r>
              <a:rPr lang="ru-RU" dirty="0"/>
              <a:t>5)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прав,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передбачені</a:t>
            </a:r>
            <a:r>
              <a:rPr lang="ru-RU" dirty="0"/>
              <a:t> </a:t>
            </a:r>
            <a:r>
              <a:rPr lang="ru-RU" dirty="0" err="1"/>
              <a:t>чинним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на день </a:t>
            </a:r>
            <a:r>
              <a:rPr lang="ru-RU" dirty="0" err="1"/>
              <a:t>укладення</a:t>
            </a:r>
            <a:r>
              <a:rPr lang="ru-RU" dirty="0"/>
              <a:t> </a:t>
            </a:r>
            <a:r>
              <a:rPr lang="ru-RU" dirty="0" err="1"/>
              <a:t>відповідного</a:t>
            </a:r>
            <a:r>
              <a:rPr lang="ru-RU" dirty="0"/>
              <a:t> договору.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095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9485" y="229897"/>
            <a:ext cx="10364451" cy="821663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Робота в групі: Скласти розповідь « Я – споживач»</a:t>
            </a:r>
            <a:endParaRPr lang="ru-RU" dirty="0"/>
          </a:p>
        </p:txBody>
      </p:sp>
      <p:pic>
        <p:nvPicPr>
          <p:cNvPr id="5122" name="Picture 2" descr="ÐÐ°ÑÑÐ¸Ð½ÐºÐ¸ Ð¿Ð¾ Ð·Ð°Ð¿ÑÐ¾ÑÑ ÐºÐ°ÑÑÐ¸Ð½ÐºÐ¸ Ð½Ð° ÑÐµÐ¼Ñ Ð¿ÑÐ°Ð²Ð° ÑÐ¿Ð¾Ð¶Ð¸Ð²Ð°Ñ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1314450"/>
            <a:ext cx="3086246" cy="232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ÐÐ°ÑÑÐ¸Ð½ÐºÐ¸ Ð¿Ð¾ Ð·Ð°Ð¿ÑÐ¾ÑÑ ÐºÐ°ÑÑÐ¸Ð½ÐºÐ¸ Ð½Ð° ÑÐµÐ¼Ñ Ð¿ÑÐ°Ð²Ð° ÑÐ¿Ð¾Ð¶Ð¸Ð²Ð°ÑÐ°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155" y="1314450"/>
            <a:ext cx="3093408" cy="232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ÐÐ°ÑÑÐ¸Ð½ÐºÐ¸ Ð¿Ð¾ Ð·Ð°Ð¿ÑÐ¾ÑÑ ÐºÐ°ÑÑÐ¸Ð½ÐºÐ¸ Ð½Ð° ÑÐµÐ¼Ñ Ð¿ÑÐ°Ð²Ð° ÑÐ¿Ð¾Ð¶Ð¸Ð²Ð°ÑÐ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236" y="1314450"/>
            <a:ext cx="3264535" cy="226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ÐÐ°ÑÑÐ¸Ð½ÐºÐ¸ Ð¿Ð¾ Ð·Ð°Ð¿ÑÐ¾ÑÑ ÐºÐ°ÑÑÐ¸Ð½ÐºÐ¸ Ð½Ð° ÑÐµÐ¼Ñ Ð¿ÑÐ°Ð²Ð° ÑÐ¿Ð¾Ð¶Ð¸Ð²Ð°ÑÐ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8916" y="4320538"/>
            <a:ext cx="24765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ÐÐ°ÑÑÐ¸Ð½ÐºÐ¸ Ð¿Ð¾ Ð·Ð°Ð¿ÑÐ¾ÑÑ ÐºÐ°ÑÑÐ¸Ð½ÐºÐ¸ Ð½Ð° ÑÐµÐ¼Ñ Ð¿ÑÐ°Ð²Ð° ÑÐ¿Ð¾Ð¶Ð¸Ð²Ð°ÑÐ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876" y="4372925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ÐÐ°ÑÑÐ¸Ð½ÐºÐ¸ Ð¿Ð¾ Ð·Ð°Ð¿ÑÐ¾ÑÑ ÐºÐ°ÑÑÐ¸Ð½ÐºÐ¸ Ð½Ð° ÑÐµÐ¼Ñ Ð¿ÑÐ°Ð²Ð° ÑÐ¿Ð¾Ð¶Ð¸Ð²Ð°ÑÐ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415" y="4268150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ÐÐ°ÑÑÐ¸Ð½ÐºÐ¸ Ð¿Ð¾ Ð·Ð°Ð¿ÑÐ¾ÑÑ ÐºÐ°ÑÑÐ¸Ð½ÐºÐ¸ Ð½Ð° ÑÐµÐ¼Ñ Ð¿ÑÐ°Ð²Ð° ÑÐ¿Ð¾Ð¶Ð¸Ð²Ð°ÑÐ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3" y="4372925"/>
            <a:ext cx="289560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286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БЕЗГОТІВКОВИЙ РОЗРАХУНОК за товари та послуги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530" y="2786062"/>
            <a:ext cx="3855720" cy="271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62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26531"/>
          </a:xfrm>
        </p:spPr>
        <p:txBody>
          <a:bodyPr/>
          <a:lstStyle/>
          <a:p>
            <a:r>
              <a:rPr lang="uk-UA" dirty="0" smtClean="0"/>
              <a:t> </a:t>
            </a:r>
            <a:r>
              <a:rPr lang="uk-UA" dirty="0" err="1" smtClean="0"/>
              <a:t>РоБОТА</a:t>
            </a:r>
            <a:r>
              <a:rPr lang="uk-UA" dirty="0" smtClean="0"/>
              <a:t> в ГРУПІ: «Якщо Ваші права порушено»</a:t>
            </a:r>
            <a:endParaRPr lang="ru-RU" dirty="0"/>
          </a:p>
        </p:txBody>
      </p:sp>
      <p:pic>
        <p:nvPicPr>
          <p:cNvPr id="6" name="Picture 2" descr="ÐÐ°ÑÑÐ¸Ð½ÐºÐ¸ Ð¿Ð¾ Ð·Ð°Ð¿ÑÐ¾ÑÑ ÐºÐ°ÑÑÐ¸Ð½ÐºÐ¸ Ð½Ð° ÑÐµÐ¼Ñ Ð¿ÑÐ°Ð²Ð° ÑÐ¿Ð¾Ð¶Ð¸Ð²Ð°ÑÐ°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558" y="1823374"/>
            <a:ext cx="3169920" cy="271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ÐÐ°ÑÑÐ¸Ð½ÐºÐ¸ Ð¿Ð¾ Ð·Ð°Ð¿ÑÐ¾ÑÑ ÐºÐ°ÑÑÐ¸Ð½ÐºÐ¸ Ð½Ð° ÑÐµÐ¼Ñ Ð¿ÑÐ°Ð²Ð° ÑÐ¿Ð¾Ð¶Ð¸Ð²Ð°Ñ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4" y="1969094"/>
            <a:ext cx="4119245" cy="228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ÐÐ°ÑÑÐ¸Ð½ÐºÐ¸ Ð¿Ð¾ Ð·Ð°Ð¿ÑÐ¾ÑÑ ÐºÐ°ÑÑÐ¸Ð½ÐºÐ¸ Ð½Ð° ÑÐµÐ¼Ñ Ð¿ÑÐ°Ð²Ð° ÑÐ¿Ð¾Ð¶Ð¸Ð²Ð°ÑÐ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151" y="5192075"/>
            <a:ext cx="2886075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ÐÐ°ÑÑÐ¸Ð½ÐºÐ¸ Ð¿Ð¾ Ð·Ð°Ð¿ÑÐ¾ÑÑ ÐºÐ°ÑÑÐ¸Ð½ÐºÐ¸ Ð½Ð° ÑÐµÐ¼Ñ Ð¿ÑÐ°Ð²Ð° ÑÐ¿Ð¾Ð¶Ð¸Ð²Ð°ÑÐ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002" y="5266848"/>
            <a:ext cx="389572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604" y="4928711"/>
            <a:ext cx="2466975" cy="18478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9089" y="2023875"/>
            <a:ext cx="1819275" cy="25146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6770" y="1967850"/>
            <a:ext cx="1762125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05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90243"/>
          </a:xfrm>
        </p:spPr>
        <p:txBody>
          <a:bodyPr/>
          <a:lstStyle/>
          <a:p>
            <a:r>
              <a:rPr lang="uk-UA" dirty="0" smtClean="0"/>
              <a:t>ПАМ’ЯТКА споживача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600200"/>
            <a:ext cx="10363826" cy="4800600"/>
          </a:xfrm>
        </p:spPr>
        <p:txBody>
          <a:bodyPr>
            <a:normAutofit fontScale="62500" lnSpcReduction="20000"/>
          </a:bodyPr>
          <a:lstStyle/>
          <a:p>
            <a:r>
              <a:rPr lang="uk-UA" dirty="0" smtClean="0"/>
              <a:t>1</a:t>
            </a:r>
            <a:r>
              <a:rPr lang="uk-UA" dirty="0"/>
              <a:t>.	ПОДУМАЙТЕ, ЧИ СПРАВДІ ВАМ ПОТРІБЕН ЦЕЙ ТОВАР</a:t>
            </a:r>
            <a:endParaRPr lang="ru-RU" dirty="0"/>
          </a:p>
          <a:p>
            <a:r>
              <a:rPr lang="uk-UA" dirty="0" smtClean="0"/>
              <a:t>2</a:t>
            </a:r>
            <a:r>
              <a:rPr lang="uk-UA" dirty="0"/>
              <a:t>.	ЗНАЙДІТЬ ІНФОРМАЦІЮ ПРО СХОЖІ ТОВАРИ:</a:t>
            </a:r>
            <a:endParaRPr lang="ru-RU" dirty="0"/>
          </a:p>
          <a:p>
            <a:r>
              <a:rPr lang="uk-UA" dirty="0"/>
              <a:t>•	ПОРІВНЯЙТЕ АНАЛОГІЧНІ ВИРОБИ РІЗНИХ МОДЕЛЕЙ У РІЗНИХ МАГАЗИНАХ;</a:t>
            </a:r>
            <a:endParaRPr lang="ru-RU" dirty="0"/>
          </a:p>
          <a:p>
            <a:r>
              <a:rPr lang="uk-UA" dirty="0"/>
              <a:t>•	УВАЖНО ВИВЧІТЬ ЦІНИ.</a:t>
            </a:r>
            <a:endParaRPr lang="ru-RU" dirty="0"/>
          </a:p>
          <a:p>
            <a:r>
              <a:rPr lang="uk-UA" dirty="0"/>
              <a:t>3.	ДЕТАЛЬНО З'ЯСУЙТЕ:</a:t>
            </a:r>
            <a:endParaRPr lang="ru-RU" dirty="0"/>
          </a:p>
          <a:p>
            <a:r>
              <a:rPr lang="uk-UA" dirty="0"/>
              <a:t>&gt;	ОСНОВНІ СПОЖИВЧІ ВЛАСТИВОСТІ ТОВАРУ, А ЩОДО ПРОДУКТІВ ХАРЧУВАННЯ –  СКЛАД І ВМІСТ ШКІДЛИВИХ РЕЧОВИН;</a:t>
            </a:r>
            <a:endParaRPr lang="ru-RU" dirty="0"/>
          </a:p>
          <a:p>
            <a:r>
              <a:rPr lang="uk-UA" dirty="0"/>
              <a:t>&gt;	ДАТУ ВИГОТОВЛЕННЯ ТОВАРУ;</a:t>
            </a:r>
            <a:endParaRPr lang="ru-RU" dirty="0"/>
          </a:p>
          <a:p>
            <a:r>
              <a:rPr lang="uk-UA" dirty="0"/>
              <a:t>&gt;	ЯК ПРАВИЛЬНО КОРИСТУВАТИСЯ ТОВАРОМ;</a:t>
            </a:r>
            <a:endParaRPr lang="ru-RU" dirty="0"/>
          </a:p>
          <a:p>
            <a:r>
              <a:rPr lang="uk-UA" dirty="0"/>
              <a:t>&gt;	ТЕРМІН СЛУЖБИ (ПРИДНОСТІ);	</a:t>
            </a:r>
            <a:endParaRPr lang="ru-RU" dirty="0"/>
          </a:p>
          <a:p>
            <a:r>
              <a:rPr lang="uk-UA" dirty="0"/>
              <a:t>&gt;	ГАРАНТІЙНІ ЗОБОВ'ЯЗАННЯВИРОБНИКА;</a:t>
            </a:r>
            <a:endParaRPr lang="ru-RU" dirty="0"/>
          </a:p>
          <a:p>
            <a:r>
              <a:rPr lang="uk-UA" dirty="0"/>
              <a:t>&gt;	НАЙМЕНУВАННЯ ТА АДРЕСУ ПІДПРИЄМСТВА, ЩО ПРОВОДИТЬ РЕМОНТ ТА ТЕХНІЧНЕ ОБСЛУГОВУВАННЯ.</a:t>
            </a:r>
            <a:endParaRPr lang="ru-RU" dirty="0"/>
          </a:p>
          <a:p>
            <a:r>
              <a:rPr lang="uk-UA" dirty="0"/>
              <a:t>4.	МОЖЕТЕ ВИМАГАТИ ДОКУМЕНТ ПРО ЦІНУ</a:t>
            </a:r>
            <a:r>
              <a:rPr lang="uk-UA" dirty="0" smtClean="0"/>
              <a:t>.</a:t>
            </a:r>
            <a:r>
              <a:rPr lang="uk-UA" dirty="0"/>
              <a:t> 5.	ВИМАГАЙТЕ НАДАТИ ВАМ ІНФОРМАЦІЮ (ІНСТРУКЦІЮ, СЕРТИФІКАТ ЯКОСТІ) ПРО ТОВАР МОВОЮ, ЯКОЮ ВИ ВОЛОДІЄТЕ.</a:t>
            </a:r>
            <a:endParaRPr lang="ru-RU" dirty="0"/>
          </a:p>
          <a:p>
            <a:r>
              <a:rPr lang="uk-UA" dirty="0"/>
              <a:t>6.	ПЕРЕВІРТЕ ГРОШІ, ЩО ДАЄТЕ, ОДЕРЖАВШИ ЗДАЧУ, ПЕРЕРАХУЙТЕ ЇЇ В ПРИСУТНОСТІ ПРО­ДАВЦЯ.</a:t>
            </a:r>
            <a:endParaRPr lang="ru-RU" dirty="0"/>
          </a:p>
          <a:p>
            <a:r>
              <a:rPr lang="uk-UA" dirty="0"/>
              <a:t>7.	ВІЗЬМІТЬ КВИТАНЦІЮ, ЧЕК, ЩО ЗАСВІДЧУЄ ФАКТ КУПІВЛІ.</a:t>
            </a:r>
            <a:endParaRPr lang="ru-RU" dirty="0"/>
          </a:p>
          <a:p>
            <a:endParaRPr lang="uk-UA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5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924533"/>
          </a:xfrm>
        </p:spPr>
        <p:txBody>
          <a:bodyPr>
            <a:normAutofit fontScale="90000"/>
          </a:bodyPr>
          <a:lstStyle/>
          <a:p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робити</a:t>
            </a:r>
            <a:r>
              <a:rPr lang="ru-RU" b="1" i="1" dirty="0"/>
              <a:t> </a:t>
            </a:r>
            <a:r>
              <a:rPr lang="ru-RU" b="1" i="1" dirty="0" err="1"/>
              <a:t>якщо</a:t>
            </a:r>
            <a:r>
              <a:rPr lang="ru-RU" b="1" i="1" dirty="0"/>
              <a:t> </a:t>
            </a:r>
            <a:r>
              <a:rPr lang="ru-RU" b="1" i="1" dirty="0" err="1"/>
              <a:t>порушені</a:t>
            </a:r>
            <a:r>
              <a:rPr lang="ru-RU" b="1" i="1" dirty="0"/>
              <a:t> права </a:t>
            </a:r>
            <a:r>
              <a:rPr lang="ru-RU" b="1" i="1" dirty="0" err="1"/>
              <a:t>споживача</a:t>
            </a:r>
            <a:r>
              <a:rPr lang="ru-RU" b="1" i="1" dirty="0"/>
              <a:t>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383030"/>
            <a:ext cx="10363826" cy="440816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4000" dirty="0"/>
              <a:t> </a:t>
            </a:r>
            <a:r>
              <a:rPr lang="ru-RU" sz="4800" b="1" dirty="0" err="1"/>
              <a:t>звернутися</a:t>
            </a:r>
            <a:r>
              <a:rPr lang="ru-RU" sz="4800" b="1" dirty="0"/>
              <a:t> до </a:t>
            </a:r>
            <a:r>
              <a:rPr lang="ru-RU" sz="4800" b="1" dirty="0" err="1"/>
              <a:t>продавця</a:t>
            </a:r>
            <a:r>
              <a:rPr lang="ru-RU" sz="4800" b="1" dirty="0"/>
              <a:t> (</a:t>
            </a:r>
            <a:r>
              <a:rPr lang="ru-RU" sz="4800" b="1" dirty="0" err="1"/>
              <a:t>виробника</a:t>
            </a:r>
            <a:r>
              <a:rPr lang="ru-RU" sz="4800" b="1" dirty="0"/>
              <a:t> товару), </a:t>
            </a:r>
            <a:r>
              <a:rPr lang="ru-RU" sz="4800" b="1" dirty="0" err="1"/>
              <a:t>виконавця</a:t>
            </a:r>
            <a:r>
              <a:rPr lang="ru-RU" sz="4800" b="1" dirty="0"/>
              <a:t> </a:t>
            </a:r>
            <a:r>
              <a:rPr lang="ru-RU" sz="4800" b="1" dirty="0" err="1"/>
              <a:t>робіт</a:t>
            </a:r>
            <a:r>
              <a:rPr lang="ru-RU" sz="4800" b="1" dirty="0"/>
              <a:t> </a:t>
            </a:r>
            <a:r>
              <a:rPr lang="ru-RU" sz="4800" b="1" dirty="0" err="1"/>
              <a:t>чи</a:t>
            </a:r>
            <a:r>
              <a:rPr lang="ru-RU" sz="4800" b="1" dirty="0"/>
              <a:t> </a:t>
            </a:r>
            <a:r>
              <a:rPr lang="ru-RU" sz="4800" b="1" dirty="0" err="1"/>
              <a:t>надавача</a:t>
            </a:r>
            <a:r>
              <a:rPr lang="ru-RU" sz="4800" b="1" dirty="0"/>
              <a:t> </a:t>
            </a:r>
            <a:r>
              <a:rPr lang="ru-RU" sz="4800" b="1" dirty="0" err="1"/>
              <a:t>послуг</a:t>
            </a:r>
            <a:r>
              <a:rPr lang="ru-RU" sz="4000" dirty="0"/>
              <a:t> </a:t>
            </a:r>
            <a:r>
              <a:rPr lang="ru-RU" sz="4000" dirty="0" err="1"/>
              <a:t>із</a:t>
            </a:r>
            <a:r>
              <a:rPr lang="ru-RU" sz="4000" dirty="0"/>
              <a:t> </a:t>
            </a:r>
            <a:r>
              <a:rPr lang="ru-RU" sz="4000" dirty="0" err="1"/>
              <a:t>письмовою</a:t>
            </a:r>
            <a:r>
              <a:rPr lang="ru-RU" sz="4000" dirty="0"/>
              <a:t> </a:t>
            </a:r>
            <a:r>
              <a:rPr lang="ru-RU" sz="4000" dirty="0" err="1"/>
              <a:t>заявою</a:t>
            </a:r>
            <a:r>
              <a:rPr lang="ru-RU" sz="4000" dirty="0"/>
              <a:t> про </a:t>
            </a:r>
            <a:r>
              <a:rPr lang="ru-RU" sz="4000" dirty="0" err="1"/>
              <a:t>поновлення</a:t>
            </a:r>
            <a:r>
              <a:rPr lang="ru-RU" sz="4000" dirty="0"/>
              <a:t> </a:t>
            </a:r>
            <a:r>
              <a:rPr lang="ru-RU" sz="4000" dirty="0" err="1"/>
              <a:t>свого</a:t>
            </a:r>
            <a:r>
              <a:rPr lang="ru-RU" sz="4000" dirty="0"/>
              <a:t> права. </a:t>
            </a:r>
            <a:r>
              <a:rPr lang="ru-RU" sz="4000" dirty="0" err="1"/>
              <a:t>Заяву</a:t>
            </a:r>
            <a:r>
              <a:rPr lang="ru-RU" sz="4000" dirty="0"/>
              <a:t> </a:t>
            </a:r>
            <a:r>
              <a:rPr lang="ru-RU" sz="4000" dirty="0" err="1"/>
              <a:t>слід</a:t>
            </a:r>
            <a:r>
              <a:rPr lang="ru-RU" sz="4000" dirty="0"/>
              <a:t> </a:t>
            </a:r>
            <a:r>
              <a:rPr lang="ru-RU" sz="4000" dirty="0" err="1"/>
              <a:t>підготувати</a:t>
            </a:r>
            <a:r>
              <a:rPr lang="ru-RU" sz="4000" dirty="0"/>
              <a:t> у </a:t>
            </a:r>
            <a:r>
              <a:rPr lang="ru-RU" sz="4000" dirty="0" err="1"/>
              <a:t>двох</a:t>
            </a:r>
            <a:r>
              <a:rPr lang="ru-RU" sz="4000" dirty="0"/>
              <a:t> </a:t>
            </a:r>
            <a:r>
              <a:rPr lang="ru-RU" sz="4000" dirty="0" err="1"/>
              <a:t>примірниках</a:t>
            </a:r>
            <a:r>
              <a:rPr lang="ru-RU" sz="4000" dirty="0"/>
              <a:t> та </a:t>
            </a:r>
            <a:r>
              <a:rPr lang="ru-RU" sz="4000" dirty="0" err="1"/>
              <a:t>вимагати</a:t>
            </a:r>
            <a:r>
              <a:rPr lang="ru-RU" sz="4000" dirty="0"/>
              <a:t> </a:t>
            </a:r>
            <a:r>
              <a:rPr lang="ru-RU" sz="4000" dirty="0" err="1"/>
              <a:t>щоб</a:t>
            </a:r>
            <a:r>
              <a:rPr lang="ru-RU" sz="4000" dirty="0"/>
              <a:t> на другому </a:t>
            </a:r>
            <a:r>
              <a:rPr lang="ru-RU" sz="4000" dirty="0" err="1"/>
              <a:t>примірнику</a:t>
            </a:r>
            <a:r>
              <a:rPr lang="ru-RU" sz="4000" dirty="0"/>
              <a:t> (</a:t>
            </a:r>
            <a:r>
              <a:rPr lang="ru-RU" sz="4000" dirty="0" err="1"/>
              <a:t>вашому</a:t>
            </a:r>
            <a:r>
              <a:rPr lang="ru-RU" sz="4000" dirty="0"/>
              <a:t>) проставили </a:t>
            </a:r>
            <a:r>
              <a:rPr lang="ru-RU" sz="4000" dirty="0" err="1"/>
              <a:t>відмітку</a:t>
            </a:r>
            <a:r>
              <a:rPr lang="ru-RU" sz="4000" dirty="0"/>
              <a:t> про </a:t>
            </a:r>
            <a:r>
              <a:rPr lang="ru-RU" sz="4000" dirty="0" err="1"/>
              <a:t>отримання</a:t>
            </a:r>
            <a:r>
              <a:rPr lang="ru-RU" sz="4000" dirty="0"/>
              <a:t> заяви (</a:t>
            </a:r>
            <a:r>
              <a:rPr lang="ru-RU" sz="4000" dirty="0" err="1"/>
              <a:t>із</a:t>
            </a:r>
            <a:r>
              <a:rPr lang="ru-RU" sz="4000" dirty="0"/>
              <a:t> </a:t>
            </a:r>
            <a:r>
              <a:rPr lang="ru-RU" sz="4000" dirty="0" err="1"/>
              <a:t>зазначенням</a:t>
            </a:r>
            <a:r>
              <a:rPr lang="ru-RU" sz="4000" dirty="0"/>
              <a:t> </a:t>
            </a:r>
            <a:r>
              <a:rPr lang="ru-RU" sz="4000" dirty="0" err="1"/>
              <a:t>дати</a:t>
            </a:r>
            <a:r>
              <a:rPr lang="ru-RU" sz="4000" dirty="0"/>
              <a:t>, </a:t>
            </a:r>
            <a:r>
              <a:rPr lang="ru-RU" sz="4000" dirty="0" err="1"/>
              <a:t>прізвища</a:t>
            </a:r>
            <a:r>
              <a:rPr lang="ru-RU" sz="4000" dirty="0"/>
              <a:t> і посади особи, яка </a:t>
            </a:r>
            <a:r>
              <a:rPr lang="ru-RU" sz="4000" dirty="0" err="1"/>
              <a:t>прийняла</a:t>
            </a:r>
            <a:r>
              <a:rPr lang="ru-RU" sz="4000" dirty="0"/>
              <a:t> </a:t>
            </a:r>
            <a:r>
              <a:rPr lang="ru-RU" sz="4000" dirty="0" err="1"/>
              <a:t>заяву</a:t>
            </a:r>
            <a:r>
              <a:rPr lang="ru-RU" sz="4000" dirty="0"/>
              <a:t>, </a:t>
            </a:r>
            <a:r>
              <a:rPr lang="ru-RU" sz="4000" dirty="0" err="1"/>
              <a:t>її</a:t>
            </a:r>
            <a:r>
              <a:rPr lang="ru-RU" sz="4000" dirty="0"/>
              <a:t> </a:t>
            </a:r>
            <a:r>
              <a:rPr lang="ru-RU" sz="4000" dirty="0" err="1"/>
              <a:t>підписом</a:t>
            </a:r>
            <a:r>
              <a:rPr lang="ru-RU" sz="4000" dirty="0"/>
              <a:t>, </a:t>
            </a:r>
            <a:r>
              <a:rPr lang="ru-RU" sz="4000" dirty="0" err="1"/>
              <a:t>печаткою</a:t>
            </a:r>
            <a:r>
              <a:rPr lang="ru-RU" sz="4000" dirty="0"/>
              <a:t>). До заяви </a:t>
            </a:r>
            <a:r>
              <a:rPr lang="ru-RU" sz="4000" dirty="0" err="1"/>
              <a:t>додати</a:t>
            </a:r>
            <a:r>
              <a:rPr lang="ru-RU" sz="4000" dirty="0"/>
              <a:t> </a:t>
            </a:r>
            <a:r>
              <a:rPr lang="ru-RU" sz="4000" dirty="0" err="1"/>
              <a:t>копії</a:t>
            </a:r>
            <a:r>
              <a:rPr lang="ru-RU" sz="4000" dirty="0"/>
              <a:t> </a:t>
            </a:r>
            <a:r>
              <a:rPr lang="ru-RU" sz="4000" dirty="0" err="1"/>
              <a:t>документів</a:t>
            </a:r>
            <a:r>
              <a:rPr lang="ru-RU" sz="4000" dirty="0"/>
              <a:t>, </a:t>
            </a:r>
            <a:r>
              <a:rPr lang="ru-RU" sz="4000" dirty="0" err="1"/>
              <a:t>які</a:t>
            </a:r>
            <a:r>
              <a:rPr lang="ru-RU" sz="4000" dirty="0"/>
              <a:t> </a:t>
            </a:r>
            <a:r>
              <a:rPr lang="ru-RU" sz="4000" dirty="0" err="1"/>
              <a:t>підтверджують</a:t>
            </a:r>
            <a:r>
              <a:rPr lang="ru-RU" sz="4000" dirty="0"/>
              <a:t> </a:t>
            </a:r>
            <a:r>
              <a:rPr lang="ru-RU" sz="4000" dirty="0" err="1"/>
              <a:t>правомірність</a:t>
            </a:r>
            <a:r>
              <a:rPr lang="ru-RU" sz="4000" dirty="0"/>
              <a:t> </a:t>
            </a:r>
            <a:r>
              <a:rPr lang="ru-RU" sz="4000" dirty="0" err="1"/>
              <a:t>вашої</a:t>
            </a:r>
            <a:r>
              <a:rPr lang="ru-RU" sz="4000" dirty="0"/>
              <a:t> </a:t>
            </a:r>
            <a:r>
              <a:rPr lang="ru-RU" sz="4000" dirty="0" err="1"/>
              <a:t>вимоги</a:t>
            </a:r>
            <a:r>
              <a:rPr lang="ru-RU" sz="4000" dirty="0"/>
              <a:t> (чек, </a:t>
            </a:r>
            <a:r>
              <a:rPr lang="ru-RU" sz="4000" dirty="0" err="1"/>
              <a:t>гарантія</a:t>
            </a:r>
            <a:r>
              <a:rPr lang="ru-RU" sz="4000" dirty="0"/>
              <a:t>, паспорт на товар </a:t>
            </a:r>
            <a:r>
              <a:rPr lang="ru-RU" sz="4000" dirty="0" err="1"/>
              <a:t>тощо</a:t>
            </a:r>
            <a:r>
              <a:rPr lang="ru-RU" sz="4000" dirty="0"/>
              <a:t>).  </a:t>
            </a:r>
          </a:p>
          <a:p>
            <a:r>
              <a:rPr lang="ru-RU" sz="4000" b="1" dirty="0"/>
              <a:t>2.</a:t>
            </a:r>
            <a:r>
              <a:rPr lang="ru-RU" sz="4000" dirty="0"/>
              <a:t> </a:t>
            </a:r>
            <a:r>
              <a:rPr lang="ru-RU" sz="4000" dirty="0" err="1"/>
              <a:t>Якщо</a:t>
            </a:r>
            <a:r>
              <a:rPr lang="ru-RU" sz="4000" dirty="0"/>
              <a:t> </a:t>
            </a:r>
            <a:r>
              <a:rPr lang="ru-RU" sz="4000" dirty="0" err="1"/>
              <a:t>продавець</a:t>
            </a:r>
            <a:r>
              <a:rPr lang="ru-RU" sz="4000" dirty="0"/>
              <a:t>,  </a:t>
            </a:r>
            <a:r>
              <a:rPr lang="ru-RU" sz="4000" dirty="0" err="1"/>
              <a:t>виробник</a:t>
            </a:r>
            <a:r>
              <a:rPr lang="ru-RU" sz="4000" dirty="0"/>
              <a:t>, </a:t>
            </a:r>
            <a:r>
              <a:rPr lang="ru-RU" sz="4000" dirty="0" err="1"/>
              <a:t>виконавець</a:t>
            </a:r>
            <a:r>
              <a:rPr lang="ru-RU" sz="4000" dirty="0"/>
              <a:t> </a:t>
            </a:r>
            <a:r>
              <a:rPr lang="ru-RU" sz="4000" dirty="0" err="1"/>
              <a:t>робіт</a:t>
            </a:r>
            <a:r>
              <a:rPr lang="ru-RU" sz="4000" dirty="0"/>
              <a:t> </a:t>
            </a:r>
            <a:r>
              <a:rPr lang="ru-RU" sz="4000" dirty="0" err="1"/>
              <a:t>чи</a:t>
            </a:r>
            <a:r>
              <a:rPr lang="ru-RU" sz="4000" dirty="0"/>
              <a:t> </a:t>
            </a:r>
            <a:r>
              <a:rPr lang="ru-RU" sz="4000" dirty="0" err="1"/>
              <a:t>надавач</a:t>
            </a:r>
            <a:r>
              <a:rPr lang="ru-RU" sz="4000" dirty="0"/>
              <a:t> </a:t>
            </a:r>
            <a:r>
              <a:rPr lang="ru-RU" sz="4000" dirty="0" err="1"/>
              <a:t>послуг</a:t>
            </a:r>
            <a:r>
              <a:rPr lang="ru-RU" sz="4000" dirty="0"/>
              <a:t> </a:t>
            </a:r>
            <a:r>
              <a:rPr lang="ru-RU" sz="4000" dirty="0" err="1"/>
              <a:t>відмовляють</a:t>
            </a:r>
            <a:r>
              <a:rPr lang="ru-RU" sz="4000" dirty="0"/>
              <a:t> у </a:t>
            </a:r>
            <a:r>
              <a:rPr lang="ru-RU" sz="4000" dirty="0" err="1"/>
              <a:t>задоволенні</a:t>
            </a:r>
            <a:r>
              <a:rPr lang="ru-RU" sz="4000" dirty="0"/>
              <a:t> заяви (</a:t>
            </a:r>
            <a:r>
              <a:rPr lang="ru-RU" sz="4000" dirty="0" err="1"/>
              <a:t>скарги</a:t>
            </a:r>
            <a:r>
              <a:rPr lang="ru-RU" sz="4000" dirty="0"/>
              <a:t>), то </a:t>
            </a:r>
            <a:r>
              <a:rPr lang="ru-RU" sz="4000" dirty="0" err="1"/>
              <a:t>необхідно</a:t>
            </a:r>
            <a:r>
              <a:rPr lang="ru-RU" sz="4000" dirty="0"/>
              <a:t> </a:t>
            </a:r>
            <a:r>
              <a:rPr lang="ru-RU" sz="4000" dirty="0" err="1"/>
              <a:t>звертатись</a:t>
            </a:r>
            <a:r>
              <a:rPr lang="ru-RU" sz="4000" dirty="0"/>
              <a:t> </a:t>
            </a:r>
            <a:r>
              <a:rPr lang="ru-RU" sz="4000" dirty="0" err="1"/>
              <a:t>із</a:t>
            </a:r>
            <a:r>
              <a:rPr lang="ru-RU" sz="4000" dirty="0"/>
              <a:t> </a:t>
            </a:r>
            <a:r>
              <a:rPr lang="ru-RU" sz="4000" dirty="0" err="1"/>
              <a:t>письмовою</a:t>
            </a:r>
            <a:r>
              <a:rPr lang="ru-RU" sz="4000" dirty="0"/>
              <a:t> </a:t>
            </a:r>
            <a:r>
              <a:rPr lang="ru-RU" sz="4000" dirty="0" err="1"/>
              <a:t>заявою</a:t>
            </a:r>
            <a:r>
              <a:rPr lang="ru-RU" sz="4000" dirty="0"/>
              <a:t> про </a:t>
            </a:r>
            <a:r>
              <a:rPr lang="ru-RU" sz="4000" dirty="0" err="1"/>
              <a:t>відновлення</a:t>
            </a:r>
            <a:r>
              <a:rPr lang="ru-RU" sz="4000" dirty="0"/>
              <a:t> прав</a:t>
            </a:r>
            <a:r>
              <a:rPr lang="ru-RU" sz="4800" dirty="0"/>
              <a:t> </a:t>
            </a:r>
            <a:r>
              <a:rPr lang="ru-RU" sz="4800" b="1" dirty="0"/>
              <a:t>до </a:t>
            </a:r>
            <a:r>
              <a:rPr lang="ru-RU" sz="4800" b="1" dirty="0" err="1"/>
              <a:t>Інспекції</a:t>
            </a:r>
            <a:r>
              <a:rPr lang="ru-RU" sz="4800" b="1" dirty="0"/>
              <a:t> з </a:t>
            </a:r>
            <a:r>
              <a:rPr lang="ru-RU" sz="4800" b="1" dirty="0" err="1"/>
              <a:t>питань</a:t>
            </a:r>
            <a:r>
              <a:rPr lang="ru-RU" sz="4800" b="1" dirty="0"/>
              <a:t> </a:t>
            </a:r>
            <a:r>
              <a:rPr lang="ru-RU" sz="4800" b="1" dirty="0" err="1"/>
              <a:t>захисту</a:t>
            </a:r>
            <a:r>
              <a:rPr lang="ru-RU" sz="4800" b="1" dirty="0"/>
              <a:t> прав </a:t>
            </a:r>
            <a:r>
              <a:rPr lang="ru-RU" sz="4800" b="1" dirty="0" err="1"/>
              <a:t>споживачів</a:t>
            </a:r>
            <a:r>
              <a:rPr lang="ru-RU" sz="4800" dirty="0"/>
              <a:t>.</a:t>
            </a:r>
          </a:p>
          <a:p>
            <a:r>
              <a:rPr lang="ru-RU" sz="4000" dirty="0"/>
              <a:t>У </a:t>
            </a:r>
            <a:r>
              <a:rPr lang="ru-RU" sz="4000" dirty="0" err="1"/>
              <a:t>зверненні</a:t>
            </a:r>
            <a:r>
              <a:rPr lang="ru-RU" sz="4000" dirty="0"/>
              <a:t> </a:t>
            </a:r>
            <a:r>
              <a:rPr lang="ru-RU" sz="4000" dirty="0" err="1"/>
              <a:t>потрібно</a:t>
            </a:r>
            <a:r>
              <a:rPr lang="ru-RU" sz="4000" dirty="0"/>
              <a:t> </a:t>
            </a:r>
            <a:r>
              <a:rPr lang="ru-RU" sz="4000" dirty="0" err="1"/>
              <a:t>вказати</a:t>
            </a:r>
            <a:r>
              <a:rPr lang="ru-RU" sz="4000" dirty="0"/>
              <a:t>: </a:t>
            </a:r>
          </a:p>
          <a:p>
            <a:r>
              <a:rPr lang="ru-RU" sz="4000" dirty="0"/>
              <a:t>-    </a:t>
            </a:r>
            <a:r>
              <a:rPr lang="ru-RU" sz="4000" dirty="0" err="1"/>
              <a:t>куди</a:t>
            </a:r>
            <a:r>
              <a:rPr lang="ru-RU" sz="4000" dirty="0"/>
              <a:t> і до кого </a:t>
            </a:r>
            <a:r>
              <a:rPr lang="ru-RU" sz="4000" dirty="0" err="1"/>
              <a:t>ви</a:t>
            </a:r>
            <a:r>
              <a:rPr lang="ru-RU" sz="4000" dirty="0"/>
              <a:t> </a:t>
            </a:r>
            <a:r>
              <a:rPr lang="ru-RU" sz="4000" dirty="0" err="1"/>
              <a:t>звертаєтеся</a:t>
            </a:r>
            <a:r>
              <a:rPr lang="ru-RU" sz="4000" dirty="0"/>
              <a:t>: </a:t>
            </a:r>
            <a:r>
              <a:rPr lang="ru-RU" sz="4000" dirty="0" err="1"/>
              <a:t>назва</a:t>
            </a:r>
            <a:r>
              <a:rPr lang="ru-RU" sz="4000" dirty="0"/>
              <a:t>, адреса органу, </a:t>
            </a:r>
            <a:r>
              <a:rPr lang="ru-RU" sz="4000" dirty="0" err="1"/>
              <a:t>посадова</a:t>
            </a:r>
            <a:r>
              <a:rPr lang="ru-RU" sz="4000" dirty="0"/>
              <a:t> особа, в </a:t>
            </a:r>
            <a:r>
              <a:rPr lang="ru-RU" sz="4000" dirty="0" err="1"/>
              <a:t>повноваження</a:t>
            </a:r>
            <a:r>
              <a:rPr lang="ru-RU" sz="4000" dirty="0"/>
              <a:t> </a:t>
            </a:r>
            <a:r>
              <a:rPr lang="ru-RU" sz="4000" dirty="0" err="1"/>
              <a:t>якої</a:t>
            </a:r>
            <a:r>
              <a:rPr lang="ru-RU" sz="4000" dirty="0"/>
              <a:t> входить </a:t>
            </a:r>
            <a:r>
              <a:rPr lang="ru-RU" sz="4000" dirty="0" err="1"/>
              <a:t>вирішення</a:t>
            </a:r>
            <a:r>
              <a:rPr lang="ru-RU" sz="4000" dirty="0"/>
              <a:t> </a:t>
            </a:r>
            <a:r>
              <a:rPr lang="ru-RU" sz="4000" dirty="0" err="1"/>
              <a:t>вашого</a:t>
            </a:r>
            <a:r>
              <a:rPr lang="ru-RU" sz="4000" dirty="0"/>
              <a:t> </a:t>
            </a:r>
            <a:r>
              <a:rPr lang="ru-RU" sz="4000" dirty="0" err="1"/>
              <a:t>питання</a:t>
            </a:r>
            <a:r>
              <a:rPr lang="ru-RU" sz="4000" dirty="0"/>
              <a:t>; </a:t>
            </a:r>
          </a:p>
          <a:p>
            <a:r>
              <a:rPr lang="ru-RU" sz="4000" dirty="0"/>
              <a:t>-    ваше </a:t>
            </a:r>
            <a:r>
              <a:rPr lang="ru-RU" sz="4000" dirty="0" err="1"/>
              <a:t>прізвище</a:t>
            </a:r>
            <a:r>
              <a:rPr lang="ru-RU" sz="4000" dirty="0"/>
              <a:t>, </a:t>
            </a:r>
            <a:r>
              <a:rPr lang="ru-RU" sz="4000" dirty="0" err="1"/>
              <a:t>ім’я</a:t>
            </a:r>
            <a:r>
              <a:rPr lang="ru-RU" sz="4000" dirty="0"/>
              <a:t>, </a:t>
            </a:r>
            <a:r>
              <a:rPr lang="ru-RU" sz="4000" dirty="0" err="1"/>
              <a:t>по-батькові</a:t>
            </a:r>
            <a:r>
              <a:rPr lang="ru-RU" sz="4000" dirty="0"/>
              <a:t>; </a:t>
            </a:r>
          </a:p>
          <a:p>
            <a:r>
              <a:rPr lang="ru-RU" sz="4000" dirty="0"/>
              <a:t>-    </a:t>
            </a:r>
            <a:r>
              <a:rPr lang="ru-RU" sz="4000" dirty="0" err="1"/>
              <a:t>місце</a:t>
            </a:r>
            <a:r>
              <a:rPr lang="ru-RU" sz="4000" dirty="0"/>
              <a:t> </a:t>
            </a:r>
            <a:r>
              <a:rPr lang="ru-RU" sz="4000" dirty="0" err="1"/>
              <a:t>вашого</a:t>
            </a:r>
            <a:r>
              <a:rPr lang="ru-RU" sz="4000" dirty="0"/>
              <a:t> </a:t>
            </a:r>
            <a:r>
              <a:rPr lang="ru-RU" sz="4000" dirty="0" err="1"/>
              <a:t>проживання</a:t>
            </a:r>
            <a:r>
              <a:rPr lang="ru-RU" sz="4000" dirty="0"/>
              <a:t>; </a:t>
            </a:r>
          </a:p>
          <a:p>
            <a:r>
              <a:rPr lang="ru-RU" sz="4000" dirty="0"/>
              <a:t>-    суть </a:t>
            </a:r>
            <a:r>
              <a:rPr lang="ru-RU" sz="4000" dirty="0" err="1"/>
              <a:t>питання</a:t>
            </a:r>
            <a:r>
              <a:rPr lang="ru-RU" sz="4000" dirty="0"/>
              <a:t>, </a:t>
            </a:r>
            <a:r>
              <a:rPr lang="ru-RU" sz="4000" dirty="0" err="1"/>
              <a:t>конкретні</a:t>
            </a:r>
            <a:r>
              <a:rPr lang="ru-RU" sz="4000" dirty="0"/>
              <a:t> </a:t>
            </a:r>
            <a:r>
              <a:rPr lang="ru-RU" sz="4000" dirty="0" err="1"/>
              <a:t>пропозиції</a:t>
            </a:r>
            <a:r>
              <a:rPr lang="ru-RU" sz="4000" dirty="0"/>
              <a:t>, </a:t>
            </a:r>
            <a:r>
              <a:rPr lang="ru-RU" sz="4000" dirty="0" err="1"/>
              <a:t>прохання</a:t>
            </a:r>
            <a:r>
              <a:rPr lang="ru-RU" sz="4000" dirty="0"/>
              <a:t> </a:t>
            </a:r>
            <a:r>
              <a:rPr lang="ru-RU" sz="4000" dirty="0" err="1"/>
              <a:t>чи</a:t>
            </a:r>
            <a:r>
              <a:rPr lang="ru-RU" sz="4000" dirty="0"/>
              <a:t> </a:t>
            </a:r>
            <a:r>
              <a:rPr lang="ru-RU" sz="4000" dirty="0" err="1"/>
              <a:t>вимоги</a:t>
            </a:r>
            <a:r>
              <a:rPr lang="ru-RU" sz="4000" dirty="0"/>
              <a:t>; </a:t>
            </a:r>
          </a:p>
          <a:p>
            <a:r>
              <a:rPr lang="ru-RU" sz="4000" dirty="0"/>
              <a:t>-    </a:t>
            </a:r>
            <a:r>
              <a:rPr lang="ru-RU" sz="4000" dirty="0" err="1"/>
              <a:t>підпис</a:t>
            </a:r>
            <a:r>
              <a:rPr lang="ru-RU" sz="4000" dirty="0"/>
              <a:t> і дата. </a:t>
            </a:r>
          </a:p>
          <a:p>
            <a:r>
              <a:rPr lang="ru-RU" sz="4000" dirty="0"/>
              <a:t>До заяви </a:t>
            </a:r>
            <a:r>
              <a:rPr lang="ru-RU" sz="4000" dirty="0" err="1"/>
              <a:t>додати</a:t>
            </a:r>
            <a:r>
              <a:rPr lang="ru-RU" sz="4000" dirty="0"/>
              <a:t> </a:t>
            </a:r>
            <a:r>
              <a:rPr lang="ru-RU" sz="4000" dirty="0" err="1"/>
              <a:t>копії</a:t>
            </a:r>
            <a:r>
              <a:rPr lang="ru-RU" sz="4000" dirty="0"/>
              <a:t> </a:t>
            </a:r>
            <a:r>
              <a:rPr lang="ru-RU" sz="4000" dirty="0" err="1"/>
              <a:t>документів</a:t>
            </a:r>
            <a:r>
              <a:rPr lang="ru-RU" sz="4000" dirty="0"/>
              <a:t>, </a:t>
            </a:r>
            <a:r>
              <a:rPr lang="ru-RU" sz="4000" dirty="0" err="1"/>
              <a:t>які</a:t>
            </a:r>
            <a:r>
              <a:rPr lang="ru-RU" sz="4000" dirty="0"/>
              <a:t> </a:t>
            </a:r>
            <a:r>
              <a:rPr lang="ru-RU" sz="4000" dirty="0" err="1"/>
              <a:t>підтверджують</a:t>
            </a:r>
            <a:r>
              <a:rPr lang="ru-RU" sz="4000" dirty="0"/>
              <a:t> </a:t>
            </a:r>
            <a:r>
              <a:rPr lang="ru-RU" sz="4000" dirty="0" err="1"/>
              <a:t>правомірність</a:t>
            </a:r>
            <a:r>
              <a:rPr lang="ru-RU" sz="4000" dirty="0"/>
              <a:t> </a:t>
            </a:r>
            <a:r>
              <a:rPr lang="ru-RU" sz="4000" dirty="0" err="1"/>
              <a:t>вашої</a:t>
            </a:r>
            <a:r>
              <a:rPr lang="ru-RU" sz="4000" dirty="0"/>
              <a:t> </a:t>
            </a:r>
            <a:r>
              <a:rPr lang="ru-RU" sz="4000" dirty="0" err="1"/>
              <a:t>вимоги</a:t>
            </a:r>
            <a:r>
              <a:rPr lang="ru-RU" sz="4000" dirty="0"/>
              <a:t> (чек, </a:t>
            </a:r>
            <a:r>
              <a:rPr lang="ru-RU" sz="4000" dirty="0" err="1"/>
              <a:t>гарантія</a:t>
            </a:r>
            <a:r>
              <a:rPr lang="ru-RU" sz="4000" dirty="0"/>
              <a:t>, паспорт на товар </a:t>
            </a:r>
            <a:r>
              <a:rPr lang="ru-RU" sz="4000" dirty="0" err="1"/>
              <a:t>тощо</a:t>
            </a:r>
            <a:r>
              <a:rPr lang="ru-RU" sz="4000" dirty="0"/>
              <a:t>).</a:t>
            </a:r>
          </a:p>
          <a:p>
            <a:r>
              <a:rPr lang="ru-RU" sz="4000" dirty="0" err="1"/>
              <a:t>Інспекція</a:t>
            </a:r>
            <a:r>
              <a:rPr lang="ru-RU" sz="4000" dirty="0"/>
              <a:t> повинна </a:t>
            </a:r>
            <a:r>
              <a:rPr lang="ru-RU" sz="4000" dirty="0" err="1"/>
              <a:t>надати</a:t>
            </a:r>
            <a:r>
              <a:rPr lang="ru-RU" sz="4000" dirty="0"/>
              <a:t> </a:t>
            </a:r>
            <a:r>
              <a:rPr lang="ru-RU" sz="4000" dirty="0" err="1"/>
              <a:t>відповідь</a:t>
            </a:r>
            <a:r>
              <a:rPr lang="ru-RU" sz="4000" dirty="0"/>
              <a:t>  в </a:t>
            </a:r>
            <a:r>
              <a:rPr lang="ru-RU" sz="4000" dirty="0" err="1"/>
              <a:t>чітко</a:t>
            </a:r>
            <a:r>
              <a:rPr lang="ru-RU" sz="4000" dirty="0"/>
              <a:t> </a:t>
            </a:r>
            <a:r>
              <a:rPr lang="ru-RU" sz="4000" dirty="0" err="1"/>
              <a:t>встановлені</a:t>
            </a:r>
            <a:r>
              <a:rPr lang="ru-RU" sz="4000" dirty="0"/>
              <a:t> </a:t>
            </a:r>
            <a:r>
              <a:rPr lang="ru-RU" sz="4000" dirty="0" err="1"/>
              <a:t>терміни</a:t>
            </a:r>
            <a:r>
              <a:rPr lang="ru-RU" sz="4000" dirty="0"/>
              <a:t> до 15 </a:t>
            </a:r>
            <a:r>
              <a:rPr lang="ru-RU" sz="4000" dirty="0" err="1"/>
              <a:t>днів</a:t>
            </a:r>
            <a:r>
              <a:rPr lang="ru-RU" sz="4000" dirty="0"/>
              <a:t> (</a:t>
            </a:r>
            <a:r>
              <a:rPr lang="ru-RU" sz="4000" dirty="0" err="1"/>
              <a:t>якщо</a:t>
            </a:r>
            <a:r>
              <a:rPr lang="ru-RU" sz="4000" dirty="0"/>
              <a:t> </a:t>
            </a:r>
            <a:r>
              <a:rPr lang="ru-RU" sz="4000" dirty="0" err="1"/>
              <a:t>питання</a:t>
            </a:r>
            <a:r>
              <a:rPr lang="ru-RU" sz="4000" dirty="0"/>
              <a:t> не </a:t>
            </a:r>
            <a:r>
              <a:rPr lang="ru-RU" sz="4000" dirty="0" err="1"/>
              <a:t>потребує</a:t>
            </a:r>
            <a:r>
              <a:rPr lang="ru-RU" sz="4000" dirty="0"/>
              <a:t> </a:t>
            </a:r>
            <a:r>
              <a:rPr lang="ru-RU" sz="4000" dirty="0" err="1"/>
              <a:t>додаткового</a:t>
            </a:r>
            <a:r>
              <a:rPr lang="ru-RU" sz="4000" dirty="0"/>
              <a:t> </a:t>
            </a:r>
            <a:r>
              <a:rPr lang="ru-RU" sz="4000" dirty="0" err="1"/>
              <a:t>вивчення</a:t>
            </a:r>
            <a:r>
              <a:rPr lang="ru-RU" sz="4000" dirty="0"/>
              <a:t>); на </a:t>
            </a:r>
            <a:r>
              <a:rPr lang="ru-RU" sz="4000" dirty="0" err="1"/>
              <a:t>протязі</a:t>
            </a:r>
            <a:r>
              <a:rPr lang="ru-RU" sz="4000" dirty="0"/>
              <a:t> </a:t>
            </a:r>
            <a:r>
              <a:rPr lang="ru-RU" sz="4000" dirty="0" err="1"/>
              <a:t>місяця</a:t>
            </a:r>
            <a:r>
              <a:rPr lang="ru-RU" sz="4000" dirty="0"/>
              <a:t> </a:t>
            </a:r>
            <a:r>
              <a:rPr lang="ru-RU" sz="4000" dirty="0" err="1"/>
              <a:t>або</a:t>
            </a:r>
            <a:r>
              <a:rPr lang="ru-RU" sz="4000" dirty="0"/>
              <a:t> до 45 </a:t>
            </a:r>
            <a:r>
              <a:rPr lang="ru-RU" sz="4000" dirty="0" err="1"/>
              <a:t>днів</a:t>
            </a:r>
            <a:r>
              <a:rPr lang="ru-RU" sz="4000" dirty="0"/>
              <a:t> (</a:t>
            </a:r>
            <a:r>
              <a:rPr lang="ru-RU" sz="4000" dirty="0" err="1"/>
              <a:t>якщо</a:t>
            </a:r>
            <a:r>
              <a:rPr lang="ru-RU" sz="4000" dirty="0"/>
              <a:t> в </a:t>
            </a:r>
            <a:r>
              <a:rPr lang="ru-RU" sz="4000" dirty="0" err="1"/>
              <a:t>місячний</a:t>
            </a:r>
            <a:r>
              <a:rPr lang="ru-RU" sz="4000" dirty="0"/>
              <a:t> </a:t>
            </a:r>
            <a:r>
              <a:rPr lang="ru-RU" sz="4000" dirty="0" err="1"/>
              <a:t>термін</a:t>
            </a:r>
            <a:r>
              <a:rPr lang="ru-RU" sz="4000" dirty="0"/>
              <a:t> </a:t>
            </a:r>
            <a:r>
              <a:rPr lang="ru-RU" sz="4000" dirty="0" err="1"/>
              <a:t>вирішити</a:t>
            </a:r>
            <a:r>
              <a:rPr lang="ru-RU" sz="4000" dirty="0"/>
              <a:t> </a:t>
            </a:r>
            <a:r>
              <a:rPr lang="ru-RU" sz="4000" dirty="0" err="1"/>
              <a:t>порушені</a:t>
            </a:r>
            <a:r>
              <a:rPr lang="ru-RU" sz="4000" dirty="0"/>
              <a:t> у </a:t>
            </a:r>
            <a:r>
              <a:rPr lang="ru-RU" sz="4000" dirty="0" err="1"/>
              <a:t>зверненні</a:t>
            </a:r>
            <a:r>
              <a:rPr lang="ru-RU" sz="4000" dirty="0"/>
              <a:t> </a:t>
            </a:r>
            <a:r>
              <a:rPr lang="ru-RU" sz="4000" dirty="0" err="1"/>
              <a:t>питання</a:t>
            </a:r>
            <a:r>
              <a:rPr lang="ru-RU" sz="4000" dirty="0"/>
              <a:t> </a:t>
            </a:r>
            <a:r>
              <a:rPr lang="ru-RU" sz="4000" dirty="0" err="1"/>
              <a:t>неможливо</a:t>
            </a:r>
            <a:r>
              <a:rPr lang="ru-RU" sz="4000" dirty="0"/>
              <a:t>) – про </a:t>
            </a:r>
            <a:r>
              <a:rPr lang="ru-RU" sz="4000" dirty="0" err="1"/>
              <a:t>це</a:t>
            </a:r>
            <a:r>
              <a:rPr lang="ru-RU" sz="4000" dirty="0"/>
              <a:t> вам </a:t>
            </a:r>
            <a:r>
              <a:rPr lang="ru-RU" sz="4000" dirty="0" err="1"/>
              <a:t>зобов’язані</a:t>
            </a:r>
            <a:r>
              <a:rPr lang="ru-RU" sz="4000" dirty="0"/>
              <a:t> </a:t>
            </a:r>
            <a:r>
              <a:rPr lang="ru-RU" sz="4000" dirty="0" err="1"/>
              <a:t>повідомити</a:t>
            </a:r>
            <a:r>
              <a:rPr lang="ru-RU" sz="4000" dirty="0"/>
              <a:t>.</a:t>
            </a:r>
          </a:p>
          <a:p>
            <a:r>
              <a:rPr lang="ru-RU" sz="4000" b="1" dirty="0"/>
              <a:t>3.</a:t>
            </a:r>
            <a:r>
              <a:rPr lang="ru-RU" sz="4000" dirty="0"/>
              <a:t> </a:t>
            </a:r>
            <a:r>
              <a:rPr lang="ru-RU" sz="4000" dirty="0" err="1"/>
              <a:t>Якщо</a:t>
            </a:r>
            <a:r>
              <a:rPr lang="ru-RU" sz="4000" dirty="0"/>
              <a:t> </a:t>
            </a:r>
            <a:r>
              <a:rPr lang="ru-RU" sz="4000" dirty="0" err="1"/>
              <a:t>звернення</a:t>
            </a:r>
            <a:r>
              <a:rPr lang="ru-RU" sz="4000" dirty="0"/>
              <a:t> до </a:t>
            </a:r>
            <a:r>
              <a:rPr lang="ru-RU" sz="4000" dirty="0" err="1"/>
              <a:t>Інспекції</a:t>
            </a:r>
            <a:r>
              <a:rPr lang="ru-RU" sz="4000" dirty="0"/>
              <a:t> не дали </a:t>
            </a:r>
            <a:r>
              <a:rPr lang="ru-RU" sz="4000" dirty="0" err="1"/>
              <a:t>результатів</a:t>
            </a:r>
            <a:r>
              <a:rPr lang="ru-RU" sz="4000" dirty="0"/>
              <a:t>, але </a:t>
            </a:r>
            <a:r>
              <a:rPr lang="ru-RU" sz="4000" dirty="0" err="1"/>
              <a:t>ви</a:t>
            </a:r>
            <a:r>
              <a:rPr lang="ru-RU" sz="4000" dirty="0"/>
              <a:t> </a:t>
            </a:r>
            <a:r>
              <a:rPr lang="ru-RU" sz="4000" dirty="0" err="1"/>
              <a:t>впевнені</a:t>
            </a:r>
            <a:r>
              <a:rPr lang="ru-RU" sz="4000" dirty="0"/>
              <a:t>, </a:t>
            </a:r>
            <a:r>
              <a:rPr lang="ru-RU" sz="4000" dirty="0" err="1"/>
              <a:t>що</a:t>
            </a:r>
            <a:r>
              <a:rPr lang="ru-RU" sz="4000" dirty="0"/>
              <a:t> </a:t>
            </a:r>
            <a:r>
              <a:rPr lang="ru-RU" sz="4000" dirty="0" err="1"/>
              <a:t>праві</a:t>
            </a:r>
            <a:r>
              <a:rPr lang="ru-RU" sz="4000" dirty="0"/>
              <a:t>, то </a:t>
            </a:r>
            <a:r>
              <a:rPr lang="ru-RU" sz="4000" dirty="0" err="1"/>
              <a:t>потрібно</a:t>
            </a:r>
            <a:r>
              <a:rPr lang="ru-RU" sz="4000" dirty="0"/>
              <a:t> </a:t>
            </a:r>
            <a:r>
              <a:rPr lang="ru-RU" sz="4800" b="1" dirty="0" err="1"/>
              <a:t>звертатися</a:t>
            </a:r>
            <a:r>
              <a:rPr lang="ru-RU" sz="4800" b="1" dirty="0"/>
              <a:t> до суду</a:t>
            </a:r>
            <a:r>
              <a:rPr lang="ru-RU" sz="4800" dirty="0"/>
              <a:t>.</a:t>
            </a:r>
          </a:p>
          <a:p>
            <a:r>
              <a:rPr lang="ru-RU" sz="4000" dirty="0" err="1"/>
              <a:t>Споживачі</a:t>
            </a:r>
            <a:r>
              <a:rPr lang="ru-RU" sz="4000" dirty="0"/>
              <a:t> </a:t>
            </a:r>
            <a:r>
              <a:rPr lang="ru-RU" sz="4000" dirty="0" err="1"/>
              <a:t>мають</a:t>
            </a:r>
            <a:r>
              <a:rPr lang="ru-RU" sz="4000" dirty="0"/>
              <a:t> право подати </a:t>
            </a:r>
            <a:r>
              <a:rPr lang="ru-RU" sz="4000" dirty="0" err="1"/>
              <a:t>позов</a:t>
            </a:r>
            <a:r>
              <a:rPr lang="ru-RU" sz="4000" dirty="0"/>
              <a:t> до суду за </a:t>
            </a:r>
            <a:r>
              <a:rPr lang="ru-RU" sz="4000" dirty="0" err="1"/>
              <a:t>місцем</a:t>
            </a:r>
            <a:r>
              <a:rPr lang="ru-RU" sz="4000" dirty="0"/>
              <a:t> </a:t>
            </a:r>
            <a:r>
              <a:rPr lang="ru-RU" sz="4000" dirty="0" err="1"/>
              <a:t>свого</a:t>
            </a:r>
            <a:r>
              <a:rPr lang="ru-RU" sz="4000" dirty="0"/>
              <a:t> </a:t>
            </a:r>
            <a:r>
              <a:rPr lang="ru-RU" sz="4000" dirty="0" err="1"/>
              <a:t>проживання</a:t>
            </a:r>
            <a:r>
              <a:rPr lang="ru-RU" sz="4000" dirty="0"/>
              <a:t>; за </a:t>
            </a:r>
            <a:r>
              <a:rPr lang="ru-RU" sz="4000" dirty="0" err="1"/>
              <a:t>місцем</a:t>
            </a:r>
            <a:r>
              <a:rPr lang="ru-RU" sz="4000" dirty="0"/>
              <a:t> </a:t>
            </a:r>
            <a:r>
              <a:rPr lang="ru-RU" sz="4000" dirty="0" err="1"/>
              <a:t>знаходження</a:t>
            </a:r>
            <a:r>
              <a:rPr lang="ru-RU" sz="4000" dirty="0"/>
              <a:t> </a:t>
            </a:r>
            <a:r>
              <a:rPr lang="ru-RU" sz="4000" dirty="0" err="1"/>
              <a:t>відповідача</a:t>
            </a:r>
            <a:r>
              <a:rPr lang="ru-RU" sz="4000" dirty="0"/>
              <a:t>; за </a:t>
            </a:r>
            <a:r>
              <a:rPr lang="ru-RU" sz="4000" dirty="0" err="1"/>
              <a:t>місцем</a:t>
            </a:r>
            <a:r>
              <a:rPr lang="ru-RU" sz="4000" dirty="0"/>
              <a:t> </a:t>
            </a:r>
            <a:r>
              <a:rPr lang="ru-RU" sz="4000" dirty="0" err="1"/>
              <a:t>завдання</a:t>
            </a:r>
            <a:r>
              <a:rPr lang="ru-RU" sz="4000" dirty="0"/>
              <a:t> </a:t>
            </a:r>
            <a:r>
              <a:rPr lang="ru-RU" sz="4000" dirty="0" err="1"/>
              <a:t>шкоди</a:t>
            </a:r>
            <a:r>
              <a:rPr lang="ru-RU" sz="4000" dirty="0"/>
              <a:t>; за </a:t>
            </a:r>
            <a:r>
              <a:rPr lang="ru-RU" sz="4000" dirty="0" err="1"/>
              <a:t>місцем</a:t>
            </a:r>
            <a:r>
              <a:rPr lang="ru-RU" sz="4000" dirty="0"/>
              <a:t> </a:t>
            </a:r>
            <a:r>
              <a:rPr lang="ru-RU" sz="4000" dirty="0" err="1"/>
              <a:t>виконання</a:t>
            </a:r>
            <a:r>
              <a:rPr lang="ru-RU" sz="4000" dirty="0"/>
              <a:t> договору (</a:t>
            </a:r>
            <a:r>
              <a:rPr lang="ru-RU" sz="4000" dirty="0" err="1"/>
              <a:t>якщо</a:t>
            </a:r>
            <a:r>
              <a:rPr lang="ru-RU" sz="4000" dirty="0"/>
              <a:t> </a:t>
            </a:r>
            <a:r>
              <a:rPr lang="ru-RU" sz="4000" dirty="0" err="1"/>
              <a:t>він</a:t>
            </a:r>
            <a:r>
              <a:rPr lang="ru-RU" sz="4000" dirty="0"/>
              <a:t> </a:t>
            </a:r>
            <a:r>
              <a:rPr lang="ru-RU" sz="4000" dirty="0" err="1"/>
              <a:t>укладався</a:t>
            </a:r>
            <a:r>
              <a:rPr lang="ru-RU" sz="4000" dirty="0"/>
              <a:t>).</a:t>
            </a:r>
          </a:p>
          <a:p>
            <a:r>
              <a:rPr lang="ru-RU" sz="4000" b="1" i="1" dirty="0" err="1"/>
              <a:t>Увага</a:t>
            </a:r>
            <a:r>
              <a:rPr lang="ru-RU" sz="4000" b="1" i="1" dirty="0"/>
              <a:t>!</a:t>
            </a:r>
            <a:r>
              <a:rPr lang="ru-RU" sz="4000" dirty="0"/>
              <a:t> </a:t>
            </a:r>
            <a:r>
              <a:rPr lang="ru-RU" sz="4000" dirty="0" err="1"/>
              <a:t>Споживачі</a:t>
            </a:r>
            <a:r>
              <a:rPr lang="ru-RU" sz="4000" dirty="0"/>
              <a:t> </a:t>
            </a:r>
            <a:r>
              <a:rPr lang="ru-RU" sz="4000" dirty="0" err="1"/>
              <a:t>звільняються</a:t>
            </a:r>
            <a:r>
              <a:rPr lang="ru-RU" sz="4000" dirty="0"/>
              <a:t> </a:t>
            </a:r>
            <a:r>
              <a:rPr lang="ru-RU" sz="4000" dirty="0" err="1"/>
              <a:t>від</a:t>
            </a:r>
            <a:r>
              <a:rPr lang="ru-RU" sz="4000" dirty="0"/>
              <a:t> </a:t>
            </a:r>
            <a:r>
              <a:rPr lang="ru-RU" sz="4000" dirty="0" err="1"/>
              <a:t>сплати</a:t>
            </a:r>
            <a:r>
              <a:rPr lang="ru-RU" sz="4000" dirty="0"/>
              <a:t> судового </a:t>
            </a:r>
            <a:r>
              <a:rPr lang="ru-RU" sz="4000" dirty="0" err="1"/>
              <a:t>збору</a:t>
            </a:r>
            <a:r>
              <a:rPr lang="ru-RU" sz="4000" dirty="0"/>
              <a:t> за </a:t>
            </a:r>
            <a:r>
              <a:rPr lang="ru-RU" sz="4000" dirty="0" err="1"/>
              <a:t>позовами</a:t>
            </a:r>
            <a:r>
              <a:rPr lang="ru-RU" sz="4000" dirty="0"/>
              <a:t>, </a:t>
            </a:r>
            <a:r>
              <a:rPr lang="ru-RU" sz="4000" dirty="0" err="1"/>
              <a:t>що</a:t>
            </a:r>
            <a:r>
              <a:rPr lang="ru-RU" sz="4000" dirty="0"/>
              <a:t> </a:t>
            </a:r>
            <a:r>
              <a:rPr lang="ru-RU" sz="4000" dirty="0" err="1"/>
              <a:t>пов’язані</a:t>
            </a:r>
            <a:r>
              <a:rPr lang="ru-RU" sz="4000" dirty="0"/>
              <a:t> з </a:t>
            </a:r>
            <a:r>
              <a:rPr lang="ru-RU" sz="4000" dirty="0" err="1"/>
              <a:t>порушенням</a:t>
            </a:r>
            <a:r>
              <a:rPr lang="ru-RU" sz="4000" dirty="0"/>
              <a:t> </a:t>
            </a:r>
            <a:r>
              <a:rPr lang="ru-RU" sz="4000" dirty="0" err="1"/>
              <a:t>їх</a:t>
            </a:r>
            <a:r>
              <a:rPr lang="ru-RU" sz="4000" dirty="0"/>
              <a:t> прав.   При </a:t>
            </a:r>
            <a:r>
              <a:rPr lang="ru-RU" sz="4000" dirty="0" err="1"/>
              <a:t>задоволенні</a:t>
            </a:r>
            <a:r>
              <a:rPr lang="ru-RU" sz="4000" dirty="0"/>
              <a:t> ваших </a:t>
            </a:r>
            <a:r>
              <a:rPr lang="ru-RU" sz="4000" dirty="0" err="1"/>
              <a:t>вимог</a:t>
            </a:r>
            <a:r>
              <a:rPr lang="ru-RU" sz="4000" dirty="0"/>
              <a:t> суд </a:t>
            </a:r>
            <a:r>
              <a:rPr lang="ru-RU" sz="4000" dirty="0" err="1"/>
              <a:t>одночасно</a:t>
            </a:r>
            <a:r>
              <a:rPr lang="ru-RU" sz="4000" dirty="0"/>
              <a:t> </a:t>
            </a:r>
            <a:r>
              <a:rPr lang="ru-RU" sz="4000" dirty="0" err="1"/>
              <a:t>вирішує</a:t>
            </a:r>
            <a:r>
              <a:rPr lang="ru-RU" sz="4000" dirty="0"/>
              <a:t> </a:t>
            </a:r>
            <a:r>
              <a:rPr lang="ru-RU" sz="4000" dirty="0" err="1"/>
              <a:t>питання</a:t>
            </a:r>
            <a:r>
              <a:rPr lang="ru-RU" sz="4000" dirty="0"/>
              <a:t> про </a:t>
            </a:r>
            <a:r>
              <a:rPr lang="ru-RU" sz="4000" dirty="0" err="1"/>
              <a:t>відшкодовування</a:t>
            </a:r>
            <a:r>
              <a:rPr lang="ru-RU" sz="4000" dirty="0"/>
              <a:t> </a:t>
            </a:r>
            <a:r>
              <a:rPr lang="ru-RU" sz="4000" dirty="0" err="1"/>
              <a:t>моральної</a:t>
            </a:r>
            <a:r>
              <a:rPr lang="ru-RU" sz="4000" dirty="0"/>
              <a:t> (</a:t>
            </a:r>
            <a:r>
              <a:rPr lang="ru-RU" sz="4000" dirty="0" err="1"/>
              <a:t>немайнової</a:t>
            </a:r>
            <a:r>
              <a:rPr lang="ru-RU" sz="4000" dirty="0"/>
              <a:t>) </a:t>
            </a:r>
            <a:r>
              <a:rPr lang="ru-RU" sz="4000" dirty="0" err="1"/>
              <a:t>шкоди</a:t>
            </a:r>
            <a:r>
              <a:rPr lang="ru-RU" sz="4000" dirty="0"/>
              <a:t>, </a:t>
            </a:r>
            <a:r>
              <a:rPr lang="ru-RU" sz="4000" dirty="0" err="1"/>
              <a:t>завданої</a:t>
            </a:r>
            <a:r>
              <a:rPr lang="ru-RU" sz="4000" dirty="0"/>
              <a:t> Вам товаром, </a:t>
            </a:r>
            <a:r>
              <a:rPr lang="ru-RU" sz="4000" dirty="0" err="1"/>
              <a:t>якщо</a:t>
            </a:r>
            <a:r>
              <a:rPr lang="ru-RU" sz="4000" dirty="0"/>
              <a:t> </a:t>
            </a:r>
            <a:r>
              <a:rPr lang="ru-RU" sz="4000" dirty="0" err="1"/>
              <a:t>такі</a:t>
            </a:r>
            <a:r>
              <a:rPr lang="ru-RU" sz="4000" dirty="0"/>
              <a:t> </a:t>
            </a:r>
            <a:r>
              <a:rPr lang="ru-RU" sz="4000" dirty="0" err="1"/>
              <a:t>вимоги</a:t>
            </a:r>
            <a:r>
              <a:rPr lang="ru-RU" sz="4000" dirty="0"/>
              <a:t> </a:t>
            </a:r>
            <a:r>
              <a:rPr lang="ru-RU" sz="4000" dirty="0" err="1"/>
              <a:t>будуть</a:t>
            </a:r>
            <a:r>
              <a:rPr lang="ru-RU" sz="4000" dirty="0"/>
              <a:t> </a:t>
            </a:r>
            <a:r>
              <a:rPr lang="ru-RU" sz="4000" dirty="0" err="1"/>
              <a:t>зазначені</a:t>
            </a:r>
            <a:r>
              <a:rPr lang="ru-RU" sz="4000" dirty="0"/>
              <a:t> в </a:t>
            </a:r>
            <a:r>
              <a:rPr lang="ru-RU" sz="4000" dirty="0" err="1"/>
              <a:t>заяві</a:t>
            </a:r>
            <a:r>
              <a:rPr lang="ru-RU" sz="4000" dirty="0"/>
              <a:t>.</a:t>
            </a:r>
          </a:p>
          <a:p>
            <a:r>
              <a:rPr lang="ru-RU" sz="4000" b="1" dirty="0"/>
              <a:t>4.</a:t>
            </a:r>
            <a:r>
              <a:rPr lang="ru-RU" sz="4000" b="1" i="1" dirty="0"/>
              <a:t> </a:t>
            </a:r>
            <a:r>
              <a:rPr lang="ru-RU" sz="4000" dirty="0" err="1"/>
              <a:t>Також</a:t>
            </a:r>
            <a:r>
              <a:rPr lang="ru-RU" sz="4000" dirty="0"/>
              <a:t> </a:t>
            </a:r>
            <a:r>
              <a:rPr lang="ru-RU" sz="4000" dirty="0" err="1"/>
              <a:t>ви</a:t>
            </a:r>
            <a:r>
              <a:rPr lang="ru-RU" sz="4000" dirty="0"/>
              <a:t> можете </a:t>
            </a:r>
            <a:r>
              <a:rPr lang="ru-RU" sz="4000" dirty="0" err="1"/>
              <a:t>звертатись</a:t>
            </a:r>
            <a:r>
              <a:rPr lang="ru-RU" sz="4000" dirty="0"/>
              <a:t> </a:t>
            </a:r>
            <a:r>
              <a:rPr lang="ru-RU" sz="4800" b="1" dirty="0"/>
              <a:t>до </a:t>
            </a:r>
            <a:r>
              <a:rPr lang="ru-RU" sz="4800" b="1" dirty="0" err="1"/>
              <a:t>громадських</a:t>
            </a:r>
            <a:r>
              <a:rPr lang="ru-RU" sz="4800" b="1" dirty="0"/>
              <a:t> </a:t>
            </a:r>
            <a:r>
              <a:rPr lang="ru-RU" sz="4800" b="1" dirty="0" err="1"/>
              <a:t>організацій</a:t>
            </a:r>
            <a:r>
              <a:rPr lang="ru-RU" sz="4800" dirty="0"/>
              <a:t>.</a:t>
            </a:r>
          </a:p>
          <a:p>
            <a:r>
              <a:rPr lang="ru-RU" sz="4800" dirty="0"/>
              <a:t>Телефон «</a:t>
            </a:r>
            <a:r>
              <a:rPr lang="ru-RU" sz="4800" dirty="0" err="1"/>
              <a:t>гарячої</a:t>
            </a:r>
            <a:r>
              <a:rPr lang="ru-RU" sz="4800" dirty="0"/>
              <a:t> </a:t>
            </a:r>
            <a:r>
              <a:rPr lang="ru-RU" sz="4800" dirty="0" err="1"/>
              <a:t>лінії</a:t>
            </a:r>
            <a:r>
              <a:rPr lang="ru-RU" sz="4800" dirty="0"/>
              <a:t>» </a:t>
            </a:r>
            <a:r>
              <a:rPr lang="ru-RU" sz="4800" dirty="0" err="1"/>
              <a:t>Державної</a:t>
            </a:r>
            <a:r>
              <a:rPr lang="ru-RU" sz="4800" dirty="0"/>
              <a:t> </a:t>
            </a:r>
            <a:r>
              <a:rPr lang="ru-RU" sz="4800" dirty="0" err="1"/>
              <a:t>інспекції</a:t>
            </a:r>
            <a:r>
              <a:rPr lang="ru-RU" sz="4800" dirty="0"/>
              <a:t>  </a:t>
            </a:r>
            <a:r>
              <a:rPr lang="ru-RU" sz="4800" dirty="0" err="1"/>
              <a:t>України</a:t>
            </a:r>
            <a:r>
              <a:rPr lang="ru-RU" sz="4800" dirty="0"/>
              <a:t> з </a:t>
            </a:r>
            <a:r>
              <a:rPr lang="ru-RU" sz="4800" dirty="0" err="1"/>
              <a:t>питань</a:t>
            </a:r>
            <a:r>
              <a:rPr lang="ru-RU" sz="4800" dirty="0"/>
              <a:t> </a:t>
            </a:r>
            <a:r>
              <a:rPr lang="ru-RU" sz="4800" dirty="0" err="1"/>
              <a:t>захисту</a:t>
            </a:r>
            <a:r>
              <a:rPr lang="ru-RU" sz="4800" dirty="0"/>
              <a:t> прав </a:t>
            </a:r>
            <a:r>
              <a:rPr lang="ru-RU" sz="4800" dirty="0" err="1"/>
              <a:t>споживачів</a:t>
            </a:r>
            <a:r>
              <a:rPr lang="ru-RU" sz="4800" dirty="0"/>
              <a:t>: (044) 528-92-44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9146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33093"/>
          </a:xfrm>
        </p:spPr>
        <p:txBody>
          <a:bodyPr>
            <a:normAutofit fontScale="90000"/>
          </a:bodyPr>
          <a:lstStyle/>
          <a:p>
            <a:r>
              <a:rPr lang="uk-UA" dirty="0"/>
              <a:t>ЗРАЗОК СКАРГИ (претензії) на випадок придбання товару неналежної </a:t>
            </a:r>
            <a:r>
              <a:rPr lang="uk-UA" dirty="0" smtClean="0"/>
              <a:t>якості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543050"/>
            <a:ext cx="10363826" cy="4823460"/>
          </a:xfrm>
        </p:spPr>
        <p:txBody>
          <a:bodyPr>
            <a:normAutofit fontScale="40000" lnSpcReduction="20000"/>
          </a:bodyPr>
          <a:lstStyle/>
          <a:p>
            <a:r>
              <a:rPr lang="uk-UA" dirty="0"/>
              <a:t>Директорові магазину ______________________ (зазначається найменування підприємства (власника);</a:t>
            </a:r>
            <a:endParaRPr lang="ru-RU" dirty="0"/>
          </a:p>
          <a:p>
            <a:r>
              <a:rPr lang="uk-UA" dirty="0"/>
              <a:t>юридична адреса)</a:t>
            </a:r>
            <a:endParaRPr lang="ru-RU" dirty="0"/>
          </a:p>
          <a:p>
            <a:r>
              <a:rPr lang="uk-UA" dirty="0"/>
              <a:t>______________________________________________ </a:t>
            </a:r>
            <a:r>
              <a:rPr lang="ru-RU" dirty="0"/>
              <a:t>(</a:t>
            </a:r>
            <a:r>
              <a:rPr lang="uk-UA" dirty="0"/>
              <a:t>в родовому відмінку зазначаються прізвище, ім'я, по батькові, домашня адреса</a:t>
            </a:r>
            <a:r>
              <a:rPr lang="ru-RU" dirty="0"/>
              <a:t>, телефон</a:t>
            </a:r>
            <a:r>
              <a:rPr lang="uk-UA" dirty="0"/>
              <a:t> споживача</a:t>
            </a:r>
            <a:r>
              <a:rPr lang="ru-RU" dirty="0"/>
              <a:t>)</a:t>
            </a:r>
          </a:p>
          <a:p>
            <a:r>
              <a:rPr lang="uk-UA" dirty="0"/>
              <a:t> </a:t>
            </a:r>
            <a:endParaRPr lang="ru-RU" dirty="0"/>
          </a:p>
          <a:p>
            <a:r>
              <a:rPr lang="uk-UA" dirty="0"/>
              <a:t>СКАРГА (ПРЕТЕНЗІЯ)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uk-UA" dirty="0"/>
              <a:t>«___» _________20__ року у Вашому магазині я придбав/придбала _____________________________,</a:t>
            </a:r>
            <a:endParaRPr lang="ru-RU" dirty="0"/>
          </a:p>
          <a:p>
            <a:r>
              <a:rPr lang="uk-UA" dirty="0"/>
              <a:t>                                                                                                                        (найменування товару)</a:t>
            </a:r>
            <a:endParaRPr lang="ru-RU" dirty="0"/>
          </a:p>
          <a:p>
            <a:r>
              <a:rPr lang="uk-UA" dirty="0"/>
              <a:t>вартістю _________ гривень.</a:t>
            </a:r>
            <a:endParaRPr lang="ru-RU" dirty="0"/>
          </a:p>
          <a:p>
            <a:r>
              <a:rPr lang="uk-UA" dirty="0"/>
              <a:t>Через ________ після покупки _________________________________________________________</a:t>
            </a:r>
            <a:endParaRPr lang="ru-RU" dirty="0"/>
          </a:p>
          <a:p>
            <a:r>
              <a:rPr lang="uk-UA" dirty="0"/>
              <a:t>                                                                                  (найменування товару)</a:t>
            </a:r>
            <a:endParaRPr lang="ru-RU" dirty="0"/>
          </a:p>
          <a:p>
            <a:r>
              <a:rPr lang="uk-UA" dirty="0"/>
              <a:t>Вийшов з ладу (інше)  ________________________________________________________________</a:t>
            </a:r>
            <a:endParaRPr lang="ru-RU" dirty="0"/>
          </a:p>
          <a:p>
            <a:r>
              <a:rPr lang="uk-UA" dirty="0"/>
              <a:t>Згідно з п. 1 ст. 14 Закону України «Про захист прав споживачів» вимагаю заміни неякісного _____________________________________________________ на новий доброякісний негайно, якщо аналогічних товарів немає в продажу – протягом місяця.</a:t>
            </a:r>
            <a:endParaRPr lang="ru-RU" dirty="0"/>
          </a:p>
          <a:p>
            <a:r>
              <a:rPr lang="uk-UA" dirty="0"/>
              <a:t>У разі відмови у моїй законній </a:t>
            </a:r>
            <a:r>
              <a:rPr lang="uk-UA" dirty="0" err="1"/>
              <a:t>вимозі</a:t>
            </a:r>
            <a:r>
              <a:rPr lang="uk-UA" dirty="0"/>
              <a:t> залишаю за собою право звернутися до суду з позовною заявою про примусову заміну _____________________________________________________________</a:t>
            </a:r>
            <a:endParaRPr lang="ru-RU" dirty="0"/>
          </a:p>
          <a:p>
            <a:r>
              <a:rPr lang="uk-UA" dirty="0"/>
              <a:t>                                                                                                   (найменування товару)</a:t>
            </a:r>
            <a:endParaRPr lang="ru-RU" dirty="0"/>
          </a:p>
          <a:p>
            <a:r>
              <a:rPr lang="uk-UA" dirty="0"/>
              <a:t>а також про стягнення моральної шкоди, заподіяної мені вашими незаконними діями.</a:t>
            </a:r>
            <a:endParaRPr lang="ru-RU" dirty="0"/>
          </a:p>
          <a:p>
            <a:r>
              <a:rPr lang="uk-UA" dirty="0"/>
              <a:t>Про прийняття рішення прошу повідомити мене письмово в установлений законом строк.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r>
              <a:rPr lang="uk-UA" dirty="0"/>
              <a:t>Дата ___________                                                                                        Підпис _________________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15558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271</TotalTime>
  <Words>1160</Words>
  <Application>Microsoft Office PowerPoint</Application>
  <PresentationFormat>Широкоэкранный</PresentationFormat>
  <Paragraphs>131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Tw Cen MT</vt:lpstr>
      <vt:lpstr>Капля</vt:lpstr>
      <vt:lpstr>Права споживачів та їх захист</vt:lpstr>
      <vt:lpstr>Мета уроку, очікувані результати</vt:lpstr>
      <vt:lpstr>ВСЕСВІТНІЙ ДЕНЬ ЗАХИСТУ СПОЖИВАЧІВ</vt:lpstr>
      <vt:lpstr>Українське законодавство  про захист прав споживачів</vt:lpstr>
      <vt:lpstr>Споживач </vt:lpstr>
      <vt:lpstr>Вправа «Мозковий штурм» права споживачів</vt:lpstr>
      <vt:lpstr>Які права мають споживачі? </vt:lpstr>
      <vt:lpstr>Які права споживача у разі придбання ним товару неналежної якості? </vt:lpstr>
      <vt:lpstr>Які права споживача при придбанні товару належної якості? </vt:lpstr>
      <vt:lpstr>Права споживача вважаються в будь-якому разі порушеними, якщо: </vt:lpstr>
      <vt:lpstr>Обов’язки споживачів: </vt:lpstr>
      <vt:lpstr>Які права споживача у разі порушення умов договору про виконання робіт (надання послуг)? </vt:lpstr>
      <vt:lpstr>Робота в групі: Скласти розповідь « Я – споживач»</vt:lpstr>
      <vt:lpstr>БЕЗГОТІВКОВИЙ РОЗРАХУНОК за товари та послуги</vt:lpstr>
      <vt:lpstr> РоБОТА в ГРУПІ: «Якщо Ваші права порушено»</vt:lpstr>
      <vt:lpstr>ПАМ’ЯТКА споживача</vt:lpstr>
      <vt:lpstr>Що робити якщо порушені права споживача? </vt:lpstr>
      <vt:lpstr>ЗРАЗОК СКАРГИ (претензії) на випадок придбання товару неналежної якості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Права споживачів та їх захист</dc:title>
  <dc:creator>Пользователь</dc:creator>
  <cp:lastModifiedBy>Пользователь</cp:lastModifiedBy>
  <cp:revision>22</cp:revision>
  <dcterms:created xsi:type="dcterms:W3CDTF">2019-03-19T17:54:21Z</dcterms:created>
  <dcterms:modified xsi:type="dcterms:W3CDTF">2019-03-26T19:49:24Z</dcterms:modified>
</cp:coreProperties>
</file>