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4"/>
  </p:notesMasterIdLst>
  <p:sldIdLst>
    <p:sldId id="256" r:id="rId2"/>
    <p:sldId id="305" r:id="rId3"/>
    <p:sldId id="304" r:id="rId4"/>
    <p:sldId id="263" r:id="rId5"/>
    <p:sldId id="332" r:id="rId6"/>
    <p:sldId id="310" r:id="rId7"/>
    <p:sldId id="312" r:id="rId8"/>
    <p:sldId id="267" r:id="rId9"/>
    <p:sldId id="269" r:id="rId10"/>
    <p:sldId id="316" r:id="rId11"/>
    <p:sldId id="271" r:id="rId12"/>
    <p:sldId id="326"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57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E79878-1A85-4FE8-9B9A-BFB1D6FAD968}" type="datetimeFigureOut">
              <a:rPr lang="ru-RU" smtClean="0"/>
              <a:t>24.01.2022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3EC5DE-0BF8-4738-9CDA-A259BA0B3784}" type="slidenum">
              <a:rPr lang="ru-RU" smtClean="0"/>
              <a:t>‹#›</a:t>
            </a:fld>
            <a:endParaRPr lang="ru-RU"/>
          </a:p>
        </p:txBody>
      </p:sp>
    </p:spTree>
    <p:extLst>
      <p:ext uri="{BB962C8B-B14F-4D97-AF65-F5344CB8AC3E}">
        <p14:creationId xmlns:p14="http://schemas.microsoft.com/office/powerpoint/2010/main" val="212308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t>24.01.2022</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t>24.01.2022</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t>24.01.2022</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t>24.01.2022</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t>24.01.2022</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24.01.2022</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24.01.2022</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t>24.01.2022</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t>24.01.2022</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24.01.2022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t>24.01.2022</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8.png"/><Relationship Id="rId10" Type="http://schemas.openxmlformats.org/officeDocument/2006/relationships/image" Target="../media/image15.jpeg"/><Relationship Id="rId4" Type="http://schemas.openxmlformats.org/officeDocument/2006/relationships/image" Target="../media/image11.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8.png"/><Relationship Id="rId7" Type="http://schemas.openxmlformats.org/officeDocument/2006/relationships/image" Target="../media/image21.jpe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44.jp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35" y="-18788"/>
            <a:ext cx="9169049" cy="6876787"/>
          </a:xfrm>
          <a:prstGeom prst="rect">
            <a:avLst/>
          </a:prstGeom>
        </p:spPr>
      </p:pic>
      <p:pic>
        <p:nvPicPr>
          <p:cNvPr id="34820" name="Picture 4" descr="❖ УКРАЇНСЬКА РЕВОЛЮЦІЯ 1917—1921 | Порохівниц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79" y="1064583"/>
            <a:ext cx="6177079" cy="4726987"/>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04" y="4725144"/>
            <a:ext cx="2132855" cy="2132855"/>
          </a:xfrm>
          <a:prstGeom prst="rect">
            <a:avLst/>
          </a:prstGeom>
        </p:spPr>
      </p:pic>
    </p:spTree>
    <p:extLst>
      <p:ext uri="{BB962C8B-B14F-4D97-AF65-F5344CB8AC3E}">
        <p14:creationId xmlns:p14="http://schemas.microsoft.com/office/powerpoint/2010/main" val="32220240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0357" y="25564"/>
            <a:ext cx="9144000" cy="6858000"/>
          </a:xfrm>
          <a:prstGeom prst="rect">
            <a:avLst/>
          </a:prstGeom>
          <a:blipFill>
            <a:blip r:embed="rId2"/>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7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836712"/>
            <a:ext cx="3909778" cy="172819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Объект 1"/>
          <p:cNvSpPr>
            <a:spLocks noGrp="1"/>
          </p:cNvSpPr>
          <p:nvPr>
            <p:ph idx="1"/>
          </p:nvPr>
        </p:nvSpPr>
        <p:spPr>
          <a:xfrm>
            <a:off x="503548" y="2890664"/>
            <a:ext cx="8136904" cy="3744416"/>
          </a:xfrm>
        </p:spPr>
        <p:txBody>
          <a:bodyPr>
            <a:normAutofit/>
          </a:bodyPr>
          <a:lstStyle/>
          <a:p>
            <a:r>
              <a:rPr lang="uk-UA" sz="2400" b="1" dirty="0" smtClean="0">
                <a:solidFill>
                  <a:schemeClr val="bg1"/>
                </a:solidFill>
                <a:effectLst/>
              </a:rPr>
              <a:t>Національні: </a:t>
            </a:r>
            <a:r>
              <a:rPr lang="uk-UA" sz="2400" dirty="0" smtClean="0">
                <a:solidFill>
                  <a:schemeClr val="bg1"/>
                </a:solidFill>
                <a:effectLst/>
              </a:rPr>
              <a:t>невизнання українців як окремої нації, поділ території України між сусідніми імперіями</a:t>
            </a:r>
          </a:p>
          <a:p>
            <a:r>
              <a:rPr lang="uk-UA" sz="2400" b="1" dirty="0" smtClean="0">
                <a:solidFill>
                  <a:schemeClr val="bg1"/>
                </a:solidFill>
                <a:effectLst/>
              </a:rPr>
              <a:t>Соціальні</a:t>
            </a:r>
            <a:r>
              <a:rPr lang="uk-UA" sz="2400" dirty="0">
                <a:solidFill>
                  <a:schemeClr val="bg1"/>
                </a:solidFill>
                <a:effectLst/>
              </a:rPr>
              <a:t>:</a:t>
            </a:r>
            <a:r>
              <a:rPr lang="uk-UA" sz="2400" dirty="0" smtClean="0">
                <a:solidFill>
                  <a:schemeClr val="bg1"/>
                </a:solidFill>
                <a:effectLst/>
              </a:rPr>
              <a:t> обезземелення селян. Тяжке становище робітничого класу, бажання буржуазії та інтелігенції приймати участь в управлінні державою</a:t>
            </a:r>
          </a:p>
          <a:p>
            <a:r>
              <a:rPr lang="uk-UA" sz="2400" b="1" dirty="0" smtClean="0">
                <a:solidFill>
                  <a:schemeClr val="bg1"/>
                </a:solidFill>
                <a:effectLst/>
              </a:rPr>
              <a:t>Економічні:</a:t>
            </a:r>
            <a:r>
              <a:rPr lang="uk-UA" sz="2400" dirty="0" smtClean="0">
                <a:solidFill>
                  <a:schemeClr val="bg1"/>
                </a:solidFill>
                <a:effectLst/>
              </a:rPr>
              <a:t> погіршення економічного становища внаслідок Першої світової війни</a:t>
            </a:r>
          </a:p>
          <a:p>
            <a:r>
              <a:rPr lang="uk-UA" sz="2400" b="1" dirty="0" smtClean="0">
                <a:solidFill>
                  <a:schemeClr val="bg1"/>
                </a:solidFill>
                <a:effectLst/>
              </a:rPr>
              <a:t>Політичні:</a:t>
            </a:r>
            <a:r>
              <a:rPr lang="uk-UA" sz="2400" dirty="0" smtClean="0">
                <a:solidFill>
                  <a:schemeClr val="bg1"/>
                </a:solidFill>
                <a:effectLst/>
              </a:rPr>
              <a:t> падіння авторитету Миколи ІІ і царизму взагалі</a:t>
            </a:r>
            <a:endParaRPr lang="ru-RU" sz="2400" dirty="0">
              <a:solidFill>
                <a:schemeClr val="bg1"/>
              </a:solidFill>
              <a:effectLst/>
            </a:endParaRPr>
          </a:p>
        </p:txBody>
      </p:sp>
      <p:sp>
        <p:nvSpPr>
          <p:cNvPr id="3" name="Заголовок 2"/>
          <p:cNvSpPr>
            <a:spLocks noGrp="1"/>
          </p:cNvSpPr>
          <p:nvPr>
            <p:ph type="title"/>
          </p:nvPr>
        </p:nvSpPr>
        <p:spPr>
          <a:xfrm>
            <a:off x="499820" y="1092830"/>
            <a:ext cx="3496116" cy="1215955"/>
          </a:xfrm>
        </p:spPr>
        <p:txBody>
          <a:bodyPr/>
          <a:lstStyle/>
          <a:p>
            <a:pPr algn="ctr"/>
            <a:r>
              <a:rPr lang="uk-UA" sz="3600" b="1" dirty="0" smtClean="0">
                <a:solidFill>
                  <a:schemeClr val="bg1"/>
                </a:solidFill>
              </a:rPr>
              <a:t>Причини революції</a:t>
            </a:r>
            <a:endParaRPr lang="ru-RU" sz="3600" b="1" dirty="0">
              <a:solidFill>
                <a:schemeClr val="bg1"/>
              </a:solidFill>
            </a:endParaRPr>
          </a:p>
        </p:txBody>
      </p:sp>
      <p:pic>
        <p:nvPicPr>
          <p:cNvPr id="317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8700" y="296652"/>
            <a:ext cx="4176464" cy="280831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2112818" y="2210120"/>
            <a:ext cx="6717622" cy="2488889"/>
          </a:xfrm>
          <a:prstGeom prst="rect">
            <a:avLst/>
          </a:prstGeom>
          <a:scene3d>
            <a:camera prst="orthographicFront"/>
            <a:lightRig rig="threePt" dir="t"/>
          </a:scene3d>
          <a:sp3d>
            <a:bevelT/>
          </a:sp3d>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57" y="25564"/>
            <a:ext cx="8850829" cy="2251307"/>
          </a:xfrm>
          <a:prstGeom prst="rect">
            <a:avLst/>
          </a:prstGeom>
          <a:scene3d>
            <a:camera prst="orthographicFront"/>
            <a:lightRig rig="threePt" dir="t"/>
          </a:scene3d>
          <a:sp3d>
            <a:bevelT/>
          </a:sp3d>
        </p:spPr>
      </p:pic>
      <p:pic>
        <p:nvPicPr>
          <p:cNvPr id="317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4463907" y="2181336"/>
            <a:ext cx="6805508" cy="249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13401" y="4389600"/>
            <a:ext cx="9130598" cy="249396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9269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 y="0"/>
            <a:ext cx="9144000" cy="6858000"/>
          </a:xfrm>
          <a:prstGeom prst="rect">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65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5832"/>
            <a:ext cx="2487613"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6633"/>
            <a:ext cx="9324528" cy="10081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Объект 5"/>
          <p:cNvSpPr>
            <a:spLocks noGrp="1"/>
          </p:cNvSpPr>
          <p:nvPr>
            <p:ph idx="1"/>
          </p:nvPr>
        </p:nvSpPr>
        <p:spPr>
          <a:xfrm>
            <a:off x="2699792" y="5373216"/>
            <a:ext cx="6216530" cy="1224135"/>
          </a:xfrm>
        </p:spPr>
        <p:txBody>
          <a:bodyPr>
            <a:normAutofit/>
          </a:bodyPr>
          <a:lstStyle/>
          <a:p>
            <a:pPr marL="0" lvl="0" indent="0">
              <a:buNone/>
            </a:pPr>
            <a:r>
              <a:rPr lang="ru-RU" sz="2000" b="1" dirty="0" err="1" smtClean="0">
                <a:solidFill>
                  <a:schemeClr val="bg1"/>
                </a:solidFill>
                <a:effectLst/>
              </a:rPr>
              <a:t>Грудень</a:t>
            </a:r>
            <a:r>
              <a:rPr lang="ru-RU" sz="2000" b="1" dirty="0" smtClean="0">
                <a:solidFill>
                  <a:schemeClr val="bg1"/>
                </a:solidFill>
                <a:effectLst/>
              </a:rPr>
              <a:t> </a:t>
            </a:r>
            <a:r>
              <a:rPr lang="ru-RU" sz="2000" b="1" dirty="0">
                <a:solidFill>
                  <a:schemeClr val="bg1"/>
                </a:solidFill>
                <a:effectLst/>
              </a:rPr>
              <a:t>1918 – листопад 1921</a:t>
            </a:r>
            <a:r>
              <a:rPr lang="ru-RU" sz="2000" dirty="0">
                <a:solidFill>
                  <a:schemeClr val="bg1"/>
                </a:solidFill>
                <a:effectLst/>
              </a:rPr>
              <a:t>.  </a:t>
            </a:r>
            <a:endParaRPr lang="ru-RU" sz="2000" dirty="0" smtClean="0">
              <a:solidFill>
                <a:schemeClr val="bg1"/>
              </a:solidFill>
              <a:effectLst/>
            </a:endParaRPr>
          </a:p>
          <a:p>
            <a:pPr marL="0" lvl="0" indent="0">
              <a:buNone/>
            </a:pPr>
            <a:r>
              <a:rPr lang="ru-RU" sz="2000" dirty="0" err="1" smtClean="0">
                <a:solidFill>
                  <a:schemeClr val="bg1"/>
                </a:solidFill>
                <a:effectLst/>
              </a:rPr>
              <a:t>Встановлення</a:t>
            </a:r>
            <a:r>
              <a:rPr lang="ru-RU" sz="2000" dirty="0" smtClean="0">
                <a:solidFill>
                  <a:schemeClr val="bg1"/>
                </a:solidFill>
                <a:effectLst/>
              </a:rPr>
              <a:t> </a:t>
            </a:r>
            <a:r>
              <a:rPr lang="ru-RU" sz="2000" dirty="0" err="1">
                <a:solidFill>
                  <a:schemeClr val="bg1"/>
                </a:solidFill>
                <a:effectLst/>
              </a:rPr>
              <a:t>влади</a:t>
            </a:r>
            <a:r>
              <a:rPr lang="ru-RU" sz="2000" dirty="0">
                <a:solidFill>
                  <a:schemeClr val="bg1"/>
                </a:solidFill>
                <a:effectLst/>
              </a:rPr>
              <a:t> </a:t>
            </a:r>
            <a:r>
              <a:rPr lang="ru-RU" sz="2000" dirty="0" err="1">
                <a:solidFill>
                  <a:schemeClr val="bg1"/>
                </a:solidFill>
                <a:effectLst/>
              </a:rPr>
              <a:t>Директорії</a:t>
            </a:r>
            <a:r>
              <a:rPr lang="ru-RU" sz="2000" dirty="0">
                <a:solidFill>
                  <a:schemeClr val="bg1"/>
                </a:solidFill>
                <a:effectLst/>
              </a:rPr>
              <a:t> УНР, </a:t>
            </a:r>
            <a:r>
              <a:rPr lang="ru-RU" sz="2000" dirty="0" err="1">
                <a:solidFill>
                  <a:schemeClr val="bg1"/>
                </a:solidFill>
                <a:effectLst/>
              </a:rPr>
              <a:t>розгортання</a:t>
            </a:r>
            <a:r>
              <a:rPr lang="ru-RU" sz="2000" dirty="0">
                <a:solidFill>
                  <a:schemeClr val="bg1"/>
                </a:solidFill>
                <a:effectLst/>
              </a:rPr>
              <a:t> та </a:t>
            </a:r>
            <a:r>
              <a:rPr lang="ru-RU" sz="2000" dirty="0" err="1">
                <a:solidFill>
                  <a:schemeClr val="bg1"/>
                </a:solidFill>
                <a:effectLst/>
              </a:rPr>
              <a:t>придушення</a:t>
            </a:r>
            <a:r>
              <a:rPr lang="ru-RU" sz="2000" dirty="0">
                <a:solidFill>
                  <a:schemeClr val="bg1"/>
                </a:solidFill>
                <a:effectLst/>
              </a:rPr>
              <a:t> масштабного </a:t>
            </a:r>
            <a:r>
              <a:rPr lang="ru-RU" sz="2000" dirty="0" err="1">
                <a:solidFill>
                  <a:schemeClr val="bg1"/>
                </a:solidFill>
                <a:effectLst/>
              </a:rPr>
              <a:t>повстанського</a:t>
            </a:r>
            <a:r>
              <a:rPr lang="ru-RU" sz="2000" dirty="0">
                <a:solidFill>
                  <a:schemeClr val="bg1"/>
                </a:solidFill>
                <a:effectLst/>
              </a:rPr>
              <a:t> </a:t>
            </a:r>
            <a:r>
              <a:rPr lang="ru-RU" sz="2000" dirty="0" err="1">
                <a:solidFill>
                  <a:schemeClr val="bg1"/>
                </a:solidFill>
                <a:effectLst/>
              </a:rPr>
              <a:t>руху</a:t>
            </a:r>
            <a:r>
              <a:rPr lang="ru-RU" sz="2000" dirty="0" smtClean="0">
                <a:solidFill>
                  <a:schemeClr val="bg1"/>
                </a:solidFill>
                <a:effectLst/>
              </a:rPr>
              <a:t>.</a:t>
            </a:r>
            <a:endParaRPr lang="ru-RU" sz="2000" dirty="0">
              <a:solidFill>
                <a:schemeClr val="bg1"/>
              </a:solidFill>
              <a:effectLst/>
            </a:endParaRPr>
          </a:p>
        </p:txBody>
      </p:sp>
      <p:sp>
        <p:nvSpPr>
          <p:cNvPr id="5" name="Заголовок 4"/>
          <p:cNvSpPr>
            <a:spLocks noGrp="1"/>
          </p:cNvSpPr>
          <p:nvPr>
            <p:ph type="title"/>
          </p:nvPr>
        </p:nvSpPr>
        <p:spPr>
          <a:xfrm>
            <a:off x="476387" y="260648"/>
            <a:ext cx="8204599" cy="648072"/>
          </a:xfrm>
        </p:spPr>
        <p:txBody>
          <a:bodyPr>
            <a:normAutofit/>
          </a:bodyPr>
          <a:lstStyle/>
          <a:p>
            <a:pPr algn="ctr"/>
            <a:r>
              <a:rPr lang="uk-UA" sz="3600" dirty="0" smtClean="0">
                <a:solidFill>
                  <a:schemeClr val="bg1"/>
                </a:solidFill>
              </a:rPr>
              <a:t>Періодизація Української революції</a:t>
            </a:r>
            <a:endParaRPr lang="ru-RU" sz="3600" dirty="0">
              <a:solidFill>
                <a:schemeClr val="bg1"/>
              </a:solidFill>
            </a:endParaRPr>
          </a:p>
        </p:txBody>
      </p:sp>
      <p:sp>
        <p:nvSpPr>
          <p:cNvPr id="4" name="Прямоугольник 3"/>
          <p:cNvSpPr/>
          <p:nvPr/>
        </p:nvSpPr>
        <p:spPr>
          <a:xfrm>
            <a:off x="4644008" y="1772816"/>
            <a:ext cx="4036978" cy="1323439"/>
          </a:xfrm>
          <a:prstGeom prst="rect">
            <a:avLst/>
          </a:prstGeom>
        </p:spPr>
        <p:txBody>
          <a:bodyPr wrap="square">
            <a:spAutoFit/>
          </a:bodyPr>
          <a:lstStyle/>
          <a:p>
            <a:r>
              <a:rPr lang="ru-RU" sz="2000" b="1" dirty="0" err="1">
                <a:solidFill>
                  <a:schemeClr val="bg1"/>
                </a:solidFill>
              </a:rPr>
              <a:t>Березень</a:t>
            </a:r>
            <a:r>
              <a:rPr lang="ru-RU" sz="2000" b="1" dirty="0">
                <a:solidFill>
                  <a:schemeClr val="bg1"/>
                </a:solidFill>
              </a:rPr>
              <a:t> 1917 – </a:t>
            </a:r>
            <a:r>
              <a:rPr lang="ru-RU" sz="2000" b="1" dirty="0" err="1">
                <a:solidFill>
                  <a:schemeClr val="bg1"/>
                </a:solidFill>
              </a:rPr>
              <a:t>квітень</a:t>
            </a:r>
            <a:r>
              <a:rPr lang="ru-RU" sz="2000" b="1" dirty="0">
                <a:solidFill>
                  <a:schemeClr val="bg1"/>
                </a:solidFill>
              </a:rPr>
              <a:t> </a:t>
            </a:r>
            <a:r>
              <a:rPr lang="ru-RU" sz="2000" b="1" dirty="0" smtClean="0">
                <a:solidFill>
                  <a:schemeClr val="bg1"/>
                </a:solidFill>
              </a:rPr>
              <a:t>1918р</a:t>
            </a:r>
            <a:r>
              <a:rPr lang="ru-RU" sz="2000" dirty="0" smtClean="0">
                <a:solidFill>
                  <a:schemeClr val="bg1"/>
                </a:solidFill>
              </a:rPr>
              <a:t>. </a:t>
            </a:r>
            <a:endParaRPr lang="ru-RU" sz="2000" dirty="0">
              <a:solidFill>
                <a:schemeClr val="bg1"/>
              </a:solidFill>
            </a:endParaRPr>
          </a:p>
          <a:p>
            <a:r>
              <a:rPr lang="ru-RU" sz="2000" dirty="0" err="1">
                <a:solidFill>
                  <a:schemeClr val="bg1"/>
                </a:solidFill>
              </a:rPr>
              <a:t>Утворення</a:t>
            </a:r>
            <a:r>
              <a:rPr lang="ru-RU" sz="2000" dirty="0">
                <a:solidFill>
                  <a:schemeClr val="bg1"/>
                </a:solidFill>
              </a:rPr>
              <a:t> та </a:t>
            </a:r>
            <a:r>
              <a:rPr lang="ru-RU" sz="2000" dirty="0" err="1">
                <a:solidFill>
                  <a:schemeClr val="bg1"/>
                </a:solidFill>
              </a:rPr>
              <a:t>діяльність</a:t>
            </a:r>
            <a:r>
              <a:rPr lang="ru-RU" sz="2000" dirty="0">
                <a:solidFill>
                  <a:schemeClr val="bg1"/>
                </a:solidFill>
              </a:rPr>
              <a:t> </a:t>
            </a:r>
            <a:r>
              <a:rPr lang="ru-RU" sz="2000" dirty="0" err="1">
                <a:solidFill>
                  <a:schemeClr val="bg1"/>
                </a:solidFill>
              </a:rPr>
              <a:t>Української</a:t>
            </a:r>
            <a:r>
              <a:rPr lang="ru-RU" sz="2000" dirty="0">
                <a:solidFill>
                  <a:schemeClr val="bg1"/>
                </a:solidFill>
              </a:rPr>
              <a:t> </a:t>
            </a:r>
            <a:r>
              <a:rPr lang="ru-RU" sz="2000" dirty="0" err="1">
                <a:solidFill>
                  <a:schemeClr val="bg1"/>
                </a:solidFill>
              </a:rPr>
              <a:t>Центральної</a:t>
            </a:r>
            <a:r>
              <a:rPr lang="ru-RU" sz="2000" dirty="0">
                <a:solidFill>
                  <a:schemeClr val="bg1"/>
                </a:solidFill>
              </a:rPr>
              <a:t> Ради, </a:t>
            </a:r>
            <a:r>
              <a:rPr lang="ru-RU" sz="2000" dirty="0" err="1">
                <a:solidFill>
                  <a:schemeClr val="bg1"/>
                </a:solidFill>
              </a:rPr>
              <a:t>проголошення</a:t>
            </a:r>
            <a:r>
              <a:rPr lang="ru-RU" sz="2000" dirty="0">
                <a:solidFill>
                  <a:schemeClr val="bg1"/>
                </a:solidFill>
              </a:rPr>
              <a:t> </a:t>
            </a:r>
            <a:r>
              <a:rPr lang="ru-RU" sz="2000" dirty="0" err="1">
                <a:solidFill>
                  <a:schemeClr val="bg1"/>
                </a:solidFill>
              </a:rPr>
              <a:t>її</a:t>
            </a:r>
            <a:r>
              <a:rPr lang="ru-RU" sz="2000" dirty="0">
                <a:solidFill>
                  <a:schemeClr val="bg1"/>
                </a:solidFill>
              </a:rPr>
              <a:t> </a:t>
            </a:r>
            <a:r>
              <a:rPr lang="ru-RU" sz="2000" dirty="0" err="1">
                <a:solidFill>
                  <a:schemeClr val="bg1"/>
                </a:solidFill>
              </a:rPr>
              <a:t>Універсалів</a:t>
            </a:r>
            <a:endParaRPr lang="ru-RU" sz="2000" dirty="0">
              <a:solidFill>
                <a:schemeClr val="bg1"/>
              </a:solidFill>
            </a:endParaRPr>
          </a:p>
        </p:txBody>
      </p:sp>
      <p:sp>
        <p:nvSpPr>
          <p:cNvPr id="7" name="Прямоугольник 6"/>
          <p:cNvSpPr/>
          <p:nvPr/>
        </p:nvSpPr>
        <p:spPr>
          <a:xfrm>
            <a:off x="1403648" y="3855531"/>
            <a:ext cx="5413538" cy="707886"/>
          </a:xfrm>
          <a:prstGeom prst="rect">
            <a:avLst/>
          </a:prstGeom>
        </p:spPr>
        <p:txBody>
          <a:bodyPr wrap="square">
            <a:spAutoFit/>
          </a:bodyPr>
          <a:lstStyle/>
          <a:p>
            <a:pPr algn="ctr"/>
            <a:r>
              <a:rPr lang="ru-RU" sz="2000" b="1" dirty="0">
                <a:solidFill>
                  <a:schemeClr val="bg1"/>
                </a:solidFill>
              </a:rPr>
              <a:t>29 </a:t>
            </a:r>
            <a:r>
              <a:rPr lang="ru-RU" sz="2000" b="1" dirty="0" err="1">
                <a:solidFill>
                  <a:schemeClr val="bg1"/>
                </a:solidFill>
              </a:rPr>
              <a:t>квітня</a:t>
            </a:r>
            <a:r>
              <a:rPr lang="ru-RU" sz="2000" b="1" dirty="0">
                <a:solidFill>
                  <a:schemeClr val="bg1"/>
                </a:solidFill>
              </a:rPr>
              <a:t> – 14 </a:t>
            </a:r>
            <a:r>
              <a:rPr lang="ru-RU" sz="2000" b="1" dirty="0" err="1">
                <a:solidFill>
                  <a:schemeClr val="bg1"/>
                </a:solidFill>
              </a:rPr>
              <a:t>грудня</a:t>
            </a:r>
            <a:r>
              <a:rPr lang="ru-RU" sz="2000" b="1" dirty="0">
                <a:solidFill>
                  <a:schemeClr val="bg1"/>
                </a:solidFill>
              </a:rPr>
              <a:t> 1918</a:t>
            </a:r>
            <a:r>
              <a:rPr lang="ru-RU" sz="2000" dirty="0">
                <a:solidFill>
                  <a:schemeClr val="bg1"/>
                </a:solidFill>
              </a:rPr>
              <a:t>. </a:t>
            </a:r>
          </a:p>
          <a:p>
            <a:pPr algn="ctr"/>
            <a:r>
              <a:rPr lang="ru-RU" sz="2000" dirty="0" err="1">
                <a:solidFill>
                  <a:schemeClr val="bg1"/>
                </a:solidFill>
              </a:rPr>
              <a:t>Правління</a:t>
            </a:r>
            <a:r>
              <a:rPr lang="ru-RU" sz="2000" dirty="0">
                <a:solidFill>
                  <a:schemeClr val="bg1"/>
                </a:solidFill>
              </a:rPr>
              <a:t> </a:t>
            </a:r>
            <a:r>
              <a:rPr lang="ru-RU" sz="2000" dirty="0" err="1">
                <a:solidFill>
                  <a:schemeClr val="bg1"/>
                </a:solidFill>
              </a:rPr>
              <a:t>гетьмана</a:t>
            </a:r>
            <a:r>
              <a:rPr lang="ru-RU" sz="2000" dirty="0">
                <a:solidFill>
                  <a:schemeClr val="bg1"/>
                </a:solidFill>
              </a:rPr>
              <a:t> </a:t>
            </a:r>
            <a:r>
              <a:rPr lang="ru-RU" sz="2000" dirty="0" smtClean="0">
                <a:solidFill>
                  <a:schemeClr val="bg1"/>
                </a:solidFill>
              </a:rPr>
              <a:t>Павла </a:t>
            </a:r>
            <a:r>
              <a:rPr lang="ru-RU" sz="2000" dirty="0" err="1" smtClean="0">
                <a:solidFill>
                  <a:schemeClr val="bg1"/>
                </a:solidFill>
              </a:rPr>
              <a:t>Скоропадського</a:t>
            </a:r>
            <a:endParaRPr lang="ru-RU" sz="2000" dirty="0">
              <a:solidFill>
                <a:schemeClr val="bg1"/>
              </a:solidFill>
            </a:endParaRPr>
          </a:p>
        </p:txBody>
      </p:sp>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675823" y="2350282"/>
            <a:ext cx="6852168" cy="2163269"/>
          </a:xfrm>
          <a:prstGeom prst="rect">
            <a:avLst/>
          </a:prstGeom>
        </p:spPr>
      </p:pic>
      <p:pic>
        <p:nvPicPr>
          <p:cNvPr id="276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391" y="4563417"/>
            <a:ext cx="2162175" cy="2114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248" y="6123930"/>
            <a:ext cx="603250" cy="554037"/>
          </a:xfrm>
          <a:prstGeom prst="rect">
            <a:avLst/>
          </a:prstGeom>
          <a:noFill/>
          <a:ln>
            <a:noFill/>
          </a:ln>
          <a:effectLst/>
          <a:scene3d>
            <a:camera prst="orthographicFront"/>
            <a:lightRig rig="threePt" dir="t"/>
          </a:scene3d>
          <a:sp3d>
            <a:bevelT w="165100" prst="coolSlan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0" name="Picture 2">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0604" y="1385035"/>
            <a:ext cx="4032448" cy="20430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Рисунок 7">
            <a:hlinkClick r:id="rId8"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301328" y="2848965"/>
            <a:ext cx="558552" cy="601518"/>
          </a:xfrm>
          <a:prstGeom prst="rect">
            <a:avLst/>
          </a:prstGeom>
          <a:scene3d>
            <a:camera prst="orthographicFront"/>
            <a:lightRig rig="threePt" dir="t"/>
          </a:scene3d>
          <a:sp3d>
            <a:bevelT w="165100" prst="coolSlant"/>
          </a:sp3d>
        </p:spPr>
      </p:pic>
      <p:pic>
        <p:nvPicPr>
          <p:cNvPr id="27651"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76256" y="3242149"/>
            <a:ext cx="1944216" cy="18664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29809" y="4554560"/>
            <a:ext cx="603250" cy="554037"/>
          </a:xfrm>
          <a:prstGeom prst="rect">
            <a:avLst/>
          </a:prstGeom>
          <a:noFill/>
          <a:ln>
            <a:noFill/>
          </a:ln>
          <a:effectLst/>
          <a:scene3d>
            <a:camera prst="orthographicFront"/>
            <a:lightRig rig="threePt" dir="t"/>
          </a:scene3d>
          <a:sp3d>
            <a:bevelT w="165100" prst="coolSlan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3326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9"/>
            <a:ext cx="919321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221068" y="2197256"/>
            <a:ext cx="6883400" cy="2488889"/>
          </a:xfrm>
          <a:prstGeom prst="rect">
            <a:avLst/>
          </a:prstGeom>
        </p:spPr>
      </p:pic>
      <p:pic>
        <p:nvPicPr>
          <p:cNvPr id="327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65820"/>
            <a:ext cx="5292080" cy="1426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7" descr="pedagogichesky_muzey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188640"/>
            <a:ext cx="3648299" cy="280831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363780" y="219883"/>
            <a:ext cx="4923544" cy="3024336"/>
          </a:xfrm>
        </p:spPr>
        <p:txBody>
          <a:bodyPr>
            <a:normAutofit fontScale="92500" lnSpcReduction="20000"/>
          </a:bodyPr>
          <a:lstStyle/>
          <a:p>
            <a:pPr marL="0" indent="0" algn="ctr">
              <a:buNone/>
            </a:pPr>
            <a:r>
              <a:rPr lang="uk-UA" sz="2800" b="1" dirty="0" smtClean="0">
                <a:solidFill>
                  <a:schemeClr val="bg1"/>
                </a:solidFill>
              </a:rPr>
              <a:t>Українська Центральна Рада </a:t>
            </a:r>
            <a:r>
              <a:rPr lang="uk-UA" sz="2800" b="1" dirty="0">
                <a:solidFill>
                  <a:schemeClr val="bg1"/>
                </a:solidFill>
              </a:rPr>
              <a:t/>
            </a:r>
            <a:br>
              <a:rPr lang="uk-UA" sz="2800" b="1" dirty="0">
                <a:solidFill>
                  <a:schemeClr val="bg1"/>
                </a:solidFill>
              </a:rPr>
            </a:br>
            <a:r>
              <a:rPr lang="uk-UA" sz="2800" b="1" dirty="0">
                <a:solidFill>
                  <a:schemeClr val="bg1"/>
                </a:solidFill>
              </a:rPr>
              <a:t>4.03.1917 – </a:t>
            </a:r>
            <a:r>
              <a:rPr lang="uk-UA" sz="2800" b="1" dirty="0" smtClean="0">
                <a:solidFill>
                  <a:schemeClr val="bg1"/>
                </a:solidFill>
              </a:rPr>
              <a:t>29.04.1918</a:t>
            </a:r>
          </a:p>
          <a:p>
            <a:pPr marL="0" indent="0" algn="ctr">
              <a:buNone/>
            </a:pPr>
            <a:endParaRPr lang="uk-UA" sz="2800" b="1" dirty="0" smtClean="0">
              <a:solidFill>
                <a:srgbClr val="C00000"/>
              </a:solidFill>
            </a:endParaRPr>
          </a:p>
          <a:p>
            <a:pPr marL="0" indent="0">
              <a:buNone/>
            </a:pPr>
            <a:r>
              <a:rPr lang="uk-UA" sz="2000" b="1" dirty="0" smtClean="0">
                <a:solidFill>
                  <a:schemeClr val="bg1"/>
                </a:solidFill>
                <a:effectLst/>
              </a:rPr>
              <a:t>УЦР-</a:t>
            </a:r>
            <a:r>
              <a:rPr lang="uk-UA" sz="2000" dirty="0" smtClean="0">
                <a:solidFill>
                  <a:schemeClr val="bg1"/>
                </a:solidFill>
                <a:effectLst/>
              </a:rPr>
              <a:t> спочатку український представницький орган політичних, громадських, культурних та професійних організацій; згодом  - революційний парламент України, який керував  українським національним рухом</a:t>
            </a:r>
          </a:p>
        </p:txBody>
      </p:sp>
      <p:pic>
        <p:nvPicPr>
          <p:cNvPr id="32773" name="Picture 5" descr="Коли помер Михайло Грушевський? – Наше слово"/>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4" y="3242330"/>
            <a:ext cx="3168352" cy="3464429"/>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32775" name="Picture 7" descr="выныченеко 1 | Великосеверинівська сільська рада"/>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8066" y="3242330"/>
            <a:ext cx="2554889" cy="3464429"/>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32777" name="Picture 9" descr="Єфремов Сергій Олександрович — Вікіпедія"/>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6216" y="3242330"/>
            <a:ext cx="2301946" cy="3464429"/>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2451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17463"/>
            <a:ext cx="9175750" cy="689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Объект 1"/>
          <p:cNvSpPr>
            <a:spLocks noGrp="1"/>
          </p:cNvSpPr>
          <p:nvPr>
            <p:ph idx="1"/>
          </p:nvPr>
        </p:nvSpPr>
        <p:spPr>
          <a:xfrm>
            <a:off x="5090770" y="2060848"/>
            <a:ext cx="3873718" cy="4355691"/>
          </a:xfrm>
        </p:spPr>
        <p:txBody>
          <a:bodyPr>
            <a:normAutofit lnSpcReduction="10000"/>
          </a:bodyPr>
          <a:lstStyle/>
          <a:p>
            <a:pPr marL="18288" indent="0">
              <a:buNone/>
            </a:pPr>
            <a:r>
              <a:rPr lang="ru-RU" sz="1800" b="1" dirty="0" smtClean="0">
                <a:solidFill>
                  <a:schemeClr val="bg1"/>
                </a:solidFill>
                <a:effectLst/>
              </a:rPr>
              <a:t>17 </a:t>
            </a:r>
            <a:r>
              <a:rPr lang="ru-RU" sz="1800" b="1" dirty="0" err="1">
                <a:solidFill>
                  <a:schemeClr val="bg1"/>
                </a:solidFill>
                <a:effectLst/>
              </a:rPr>
              <a:t>серпня</a:t>
            </a:r>
            <a:r>
              <a:rPr lang="ru-RU" sz="1800" b="1" dirty="0">
                <a:solidFill>
                  <a:schemeClr val="bg1"/>
                </a:solidFill>
                <a:effectLst/>
              </a:rPr>
              <a:t> (4 </a:t>
            </a:r>
            <a:r>
              <a:rPr lang="ru-RU" sz="1800" b="1" dirty="0" err="1" smtClean="0">
                <a:solidFill>
                  <a:schemeClr val="bg1"/>
                </a:solidFill>
                <a:effectLst/>
              </a:rPr>
              <a:t>серпня</a:t>
            </a:r>
            <a:r>
              <a:rPr lang="ru-RU" sz="1800" b="1" dirty="0" smtClean="0">
                <a:solidFill>
                  <a:schemeClr val="bg1"/>
                </a:solidFill>
                <a:effectLst/>
              </a:rPr>
              <a:t>) </a:t>
            </a:r>
            <a:r>
              <a:rPr lang="ru-RU" sz="1800" b="1" dirty="0">
                <a:solidFill>
                  <a:schemeClr val="bg1"/>
                </a:solidFill>
                <a:effectLst/>
              </a:rPr>
              <a:t>1917 </a:t>
            </a:r>
            <a:r>
              <a:rPr lang="ru-RU" sz="1800" b="1" dirty="0" smtClean="0">
                <a:solidFill>
                  <a:schemeClr val="bg1"/>
                </a:solidFill>
                <a:effectLst/>
              </a:rPr>
              <a:t>року </a:t>
            </a:r>
            <a:r>
              <a:rPr lang="ru-RU" sz="1800" dirty="0" err="1" smtClean="0">
                <a:solidFill>
                  <a:schemeClr val="bg1"/>
                </a:solidFill>
                <a:effectLst/>
              </a:rPr>
              <a:t>петроградський</a:t>
            </a:r>
            <a:r>
              <a:rPr lang="ru-RU" sz="1800" dirty="0" smtClean="0">
                <a:solidFill>
                  <a:schemeClr val="bg1"/>
                </a:solidFill>
                <a:effectLst/>
              </a:rPr>
              <a:t> </a:t>
            </a:r>
            <a:r>
              <a:rPr lang="ru-RU" sz="1800" dirty="0">
                <a:solidFill>
                  <a:schemeClr val="bg1"/>
                </a:solidFill>
                <a:effectLst/>
              </a:rPr>
              <a:t>уряд затвердив «</a:t>
            </a:r>
            <a:r>
              <a:rPr lang="ru-RU" sz="1800" dirty="0" err="1">
                <a:solidFill>
                  <a:schemeClr val="bg1"/>
                </a:solidFill>
                <a:effectLst/>
              </a:rPr>
              <a:t>Тимчасову</a:t>
            </a:r>
            <a:r>
              <a:rPr lang="ru-RU" sz="1800" dirty="0">
                <a:solidFill>
                  <a:schemeClr val="bg1"/>
                </a:solidFill>
                <a:effectLst/>
              </a:rPr>
              <a:t> </a:t>
            </a:r>
            <a:r>
              <a:rPr lang="ru-RU" sz="1800" dirty="0" err="1">
                <a:solidFill>
                  <a:schemeClr val="bg1"/>
                </a:solidFill>
                <a:effectLst/>
              </a:rPr>
              <a:t>інструкцію</a:t>
            </a:r>
            <a:r>
              <a:rPr lang="ru-RU" sz="1800" dirty="0">
                <a:solidFill>
                  <a:schemeClr val="bg1"/>
                </a:solidFill>
                <a:effectLst/>
              </a:rPr>
              <a:t> Генеральному </a:t>
            </a:r>
            <a:r>
              <a:rPr lang="ru-RU" sz="1800" dirty="0" err="1" smtClean="0">
                <a:solidFill>
                  <a:schemeClr val="bg1"/>
                </a:solidFill>
                <a:effectLst/>
              </a:rPr>
              <a:t>секретаріату</a:t>
            </a:r>
            <a:r>
              <a:rPr lang="ru-RU" sz="1800" dirty="0" smtClean="0">
                <a:solidFill>
                  <a:schemeClr val="bg1"/>
                </a:solidFill>
                <a:effectLst/>
              </a:rPr>
              <a:t>», за </a:t>
            </a:r>
            <a:r>
              <a:rPr lang="ru-RU" sz="1800" dirty="0" err="1" smtClean="0">
                <a:solidFill>
                  <a:schemeClr val="bg1"/>
                </a:solidFill>
                <a:effectLst/>
              </a:rPr>
              <a:t>якою</a:t>
            </a:r>
            <a:r>
              <a:rPr lang="ru-RU" sz="1800" dirty="0" smtClean="0">
                <a:solidFill>
                  <a:schemeClr val="bg1"/>
                </a:solidFill>
                <a:effectLst/>
              </a:rPr>
              <a:t>: </a:t>
            </a:r>
          </a:p>
          <a:p>
            <a:pPr>
              <a:buFontTx/>
              <a:buChar char="-"/>
            </a:pPr>
            <a:r>
              <a:rPr lang="ru-RU" sz="1800" dirty="0" err="1" smtClean="0">
                <a:solidFill>
                  <a:schemeClr val="bg1"/>
                </a:solidFill>
                <a:effectLst/>
              </a:rPr>
              <a:t>Секретаріат</a:t>
            </a:r>
            <a:r>
              <a:rPr lang="ru-RU" sz="1800" dirty="0" smtClean="0">
                <a:solidFill>
                  <a:schemeClr val="bg1"/>
                </a:solidFill>
                <a:effectLst/>
              </a:rPr>
              <a:t> </a:t>
            </a:r>
            <a:r>
              <a:rPr lang="ru-RU" sz="1800" dirty="0" err="1">
                <a:solidFill>
                  <a:schemeClr val="bg1"/>
                </a:solidFill>
                <a:effectLst/>
              </a:rPr>
              <a:t>перетворювався</a:t>
            </a:r>
            <a:r>
              <a:rPr lang="ru-RU" sz="1800" dirty="0">
                <a:solidFill>
                  <a:schemeClr val="bg1"/>
                </a:solidFill>
                <a:effectLst/>
              </a:rPr>
              <a:t> на </a:t>
            </a:r>
            <a:r>
              <a:rPr lang="ru-RU" sz="1800" dirty="0" err="1">
                <a:solidFill>
                  <a:schemeClr val="bg1"/>
                </a:solidFill>
                <a:effectLst/>
              </a:rPr>
              <a:t>краєвий</a:t>
            </a:r>
            <a:r>
              <a:rPr lang="ru-RU" sz="1800" dirty="0">
                <a:solidFill>
                  <a:schemeClr val="bg1"/>
                </a:solidFill>
                <a:effectLst/>
              </a:rPr>
              <a:t> орган в </a:t>
            </a:r>
            <a:r>
              <a:rPr lang="ru-RU" sz="1800" dirty="0" err="1">
                <a:solidFill>
                  <a:schemeClr val="bg1"/>
                </a:solidFill>
                <a:effectLst/>
              </a:rPr>
              <a:t>Україні</a:t>
            </a:r>
            <a:r>
              <a:rPr lang="ru-RU" sz="1800" dirty="0">
                <a:solidFill>
                  <a:schemeClr val="bg1"/>
                </a:solidFill>
                <a:effectLst/>
              </a:rPr>
              <a:t>. Але </a:t>
            </a:r>
            <a:r>
              <a:rPr lang="ru-RU" sz="1800" dirty="0" err="1">
                <a:solidFill>
                  <a:schemeClr val="bg1"/>
                </a:solidFill>
                <a:effectLst/>
              </a:rPr>
              <a:t>юрисдикцію</a:t>
            </a:r>
            <a:r>
              <a:rPr lang="ru-RU" sz="1800" dirty="0">
                <a:solidFill>
                  <a:schemeClr val="bg1"/>
                </a:solidFill>
                <a:effectLst/>
              </a:rPr>
              <a:t> </a:t>
            </a:r>
            <a:r>
              <a:rPr lang="ru-RU" sz="1800" dirty="0" err="1">
                <a:solidFill>
                  <a:schemeClr val="bg1"/>
                </a:solidFill>
                <a:effectLst/>
              </a:rPr>
              <a:t>було</a:t>
            </a:r>
            <a:r>
              <a:rPr lang="ru-RU" sz="1800" dirty="0">
                <a:solidFill>
                  <a:schemeClr val="bg1"/>
                </a:solidFill>
                <a:effectLst/>
              </a:rPr>
              <a:t> </a:t>
            </a:r>
            <a:r>
              <a:rPr lang="ru-RU" sz="1800" dirty="0" err="1">
                <a:solidFill>
                  <a:schemeClr val="bg1"/>
                </a:solidFill>
                <a:effectLst/>
              </a:rPr>
              <a:t>обмежено</a:t>
            </a:r>
            <a:r>
              <a:rPr lang="ru-RU" sz="1800" dirty="0">
                <a:solidFill>
                  <a:schemeClr val="bg1"/>
                </a:solidFill>
                <a:effectLst/>
              </a:rPr>
              <a:t> 5 </a:t>
            </a:r>
            <a:r>
              <a:rPr lang="ru-RU" sz="1800" dirty="0" err="1">
                <a:solidFill>
                  <a:schemeClr val="bg1"/>
                </a:solidFill>
                <a:effectLst/>
              </a:rPr>
              <a:t>губерніями</a:t>
            </a:r>
            <a:r>
              <a:rPr lang="ru-RU" sz="1800" dirty="0">
                <a:solidFill>
                  <a:schemeClr val="bg1"/>
                </a:solidFill>
                <a:effectLst/>
              </a:rPr>
              <a:t> (</a:t>
            </a:r>
            <a:r>
              <a:rPr lang="ru-RU" sz="1800" dirty="0" err="1">
                <a:solidFill>
                  <a:schemeClr val="bg1"/>
                </a:solidFill>
                <a:effectLst/>
              </a:rPr>
              <a:t>замість</a:t>
            </a:r>
            <a:r>
              <a:rPr lang="ru-RU" sz="1800" dirty="0">
                <a:solidFill>
                  <a:schemeClr val="bg1"/>
                </a:solidFill>
                <a:effectLst/>
              </a:rPr>
              <a:t> </a:t>
            </a:r>
            <a:r>
              <a:rPr lang="ru-RU" sz="1800" dirty="0" smtClean="0">
                <a:solidFill>
                  <a:schemeClr val="bg1"/>
                </a:solidFill>
                <a:effectLst/>
              </a:rPr>
              <a:t>9)</a:t>
            </a:r>
          </a:p>
          <a:p>
            <a:pPr>
              <a:buFontTx/>
              <a:buChar char="-"/>
            </a:pPr>
            <a:r>
              <a:rPr lang="ru-RU" sz="1800" dirty="0" smtClean="0">
                <a:solidFill>
                  <a:schemeClr val="bg1"/>
                </a:solidFill>
                <a:effectLst/>
              </a:rPr>
              <a:t>Генеральному </a:t>
            </a:r>
            <a:r>
              <a:rPr lang="ru-RU" sz="1800" dirty="0" err="1">
                <a:solidFill>
                  <a:schemeClr val="bg1"/>
                </a:solidFill>
                <a:effectLst/>
              </a:rPr>
              <a:t>секретаріату</a:t>
            </a:r>
            <a:r>
              <a:rPr lang="ru-RU" sz="1800" dirty="0">
                <a:solidFill>
                  <a:schemeClr val="bg1"/>
                </a:solidFill>
                <a:effectLst/>
              </a:rPr>
              <a:t> не </a:t>
            </a:r>
            <a:r>
              <a:rPr lang="ru-RU" sz="1800" dirty="0" err="1">
                <a:solidFill>
                  <a:schemeClr val="bg1"/>
                </a:solidFill>
                <a:effectLst/>
              </a:rPr>
              <a:t>було</a:t>
            </a:r>
            <a:r>
              <a:rPr lang="ru-RU" sz="1800" dirty="0">
                <a:solidFill>
                  <a:schemeClr val="bg1"/>
                </a:solidFill>
                <a:effectLst/>
              </a:rPr>
              <a:t> дозволено вести </a:t>
            </a:r>
            <a:r>
              <a:rPr lang="ru-RU" sz="1800" dirty="0" err="1">
                <a:solidFill>
                  <a:schemeClr val="bg1"/>
                </a:solidFill>
                <a:effectLst/>
              </a:rPr>
              <a:t>військові</a:t>
            </a:r>
            <a:r>
              <a:rPr lang="ru-RU" sz="1800" dirty="0">
                <a:solidFill>
                  <a:schemeClr val="bg1"/>
                </a:solidFill>
                <a:effectLst/>
              </a:rPr>
              <a:t>, </a:t>
            </a:r>
            <a:r>
              <a:rPr lang="ru-RU" sz="1800" dirty="0" err="1">
                <a:solidFill>
                  <a:schemeClr val="bg1"/>
                </a:solidFill>
                <a:effectLst/>
              </a:rPr>
              <a:t>продовольчі</a:t>
            </a:r>
            <a:r>
              <a:rPr lang="ru-RU" sz="1800" dirty="0">
                <a:solidFill>
                  <a:schemeClr val="bg1"/>
                </a:solidFill>
                <a:effectLst/>
              </a:rPr>
              <a:t>, </a:t>
            </a:r>
            <a:r>
              <a:rPr lang="ru-RU" sz="1800" dirty="0" err="1">
                <a:solidFill>
                  <a:schemeClr val="bg1"/>
                </a:solidFill>
                <a:effectLst/>
              </a:rPr>
              <a:t>судові</a:t>
            </a:r>
            <a:r>
              <a:rPr lang="ru-RU" sz="1800" dirty="0">
                <a:solidFill>
                  <a:schemeClr val="bg1"/>
                </a:solidFill>
                <a:effectLst/>
              </a:rPr>
              <a:t> </a:t>
            </a:r>
            <a:r>
              <a:rPr lang="ru-RU" sz="1800" dirty="0" err="1">
                <a:solidFill>
                  <a:schemeClr val="bg1"/>
                </a:solidFill>
                <a:effectLst/>
              </a:rPr>
              <a:t>справи</a:t>
            </a:r>
            <a:r>
              <a:rPr lang="ru-RU" sz="1800" dirty="0">
                <a:solidFill>
                  <a:schemeClr val="bg1"/>
                </a:solidFill>
                <a:effectLst/>
              </a:rPr>
              <a:t>, </a:t>
            </a:r>
            <a:r>
              <a:rPr lang="ru-RU" sz="1800" dirty="0" err="1">
                <a:solidFill>
                  <a:schemeClr val="bg1"/>
                </a:solidFill>
                <a:effectLst/>
              </a:rPr>
              <a:t>розвивати</a:t>
            </a:r>
            <a:r>
              <a:rPr lang="ru-RU" sz="1800" dirty="0">
                <a:solidFill>
                  <a:schemeClr val="bg1"/>
                </a:solidFill>
                <a:effectLst/>
              </a:rPr>
              <a:t> </a:t>
            </a:r>
            <a:r>
              <a:rPr lang="ru-RU" sz="1800" dirty="0" err="1">
                <a:solidFill>
                  <a:schemeClr val="bg1"/>
                </a:solidFill>
                <a:effectLst/>
              </a:rPr>
              <a:t>закордонні</a:t>
            </a:r>
            <a:r>
              <a:rPr lang="ru-RU" sz="1800" dirty="0">
                <a:solidFill>
                  <a:schemeClr val="bg1"/>
                </a:solidFill>
                <a:effectLst/>
              </a:rPr>
              <a:t> </a:t>
            </a:r>
            <a:r>
              <a:rPr lang="ru-RU" sz="1800" dirty="0" err="1">
                <a:solidFill>
                  <a:schemeClr val="bg1"/>
                </a:solidFill>
                <a:effectLst/>
              </a:rPr>
              <a:t>відносини</a:t>
            </a:r>
            <a:r>
              <a:rPr lang="ru-RU" sz="1800" dirty="0">
                <a:solidFill>
                  <a:schemeClr val="bg1"/>
                </a:solidFill>
                <a:effectLst/>
              </a:rPr>
              <a:t>, </a:t>
            </a:r>
            <a:r>
              <a:rPr lang="ru-RU" sz="1800" dirty="0" err="1">
                <a:solidFill>
                  <a:schemeClr val="bg1"/>
                </a:solidFill>
                <a:effectLst/>
              </a:rPr>
              <a:t>керувати</a:t>
            </a:r>
            <a:r>
              <a:rPr lang="ru-RU" sz="1800" dirty="0">
                <a:solidFill>
                  <a:schemeClr val="bg1"/>
                </a:solidFill>
                <a:effectLst/>
              </a:rPr>
              <a:t> </a:t>
            </a:r>
            <a:r>
              <a:rPr lang="ru-RU" sz="1800" dirty="0" err="1">
                <a:solidFill>
                  <a:schemeClr val="bg1"/>
                </a:solidFill>
                <a:effectLst/>
              </a:rPr>
              <a:t>транспортним</a:t>
            </a:r>
            <a:r>
              <a:rPr lang="ru-RU" sz="1800" dirty="0">
                <a:solidFill>
                  <a:schemeClr val="bg1"/>
                </a:solidFill>
                <a:effectLst/>
              </a:rPr>
              <a:t> </a:t>
            </a:r>
            <a:r>
              <a:rPr lang="ru-RU" sz="1800" dirty="0" err="1">
                <a:solidFill>
                  <a:schemeClr val="bg1"/>
                </a:solidFill>
                <a:effectLst/>
              </a:rPr>
              <a:t>сполученням</a:t>
            </a:r>
            <a:r>
              <a:rPr lang="ru-RU" sz="1800" dirty="0">
                <a:solidFill>
                  <a:schemeClr val="bg1"/>
                </a:solidFill>
                <a:effectLst/>
              </a:rPr>
              <a:t> і </a:t>
            </a:r>
            <a:r>
              <a:rPr lang="ru-RU" sz="1800" dirty="0" err="1" smtClean="0">
                <a:solidFill>
                  <a:schemeClr val="bg1"/>
                </a:solidFill>
                <a:effectLst/>
              </a:rPr>
              <a:t>зв’язком</a:t>
            </a:r>
            <a:r>
              <a:rPr lang="ru-RU" sz="1800" dirty="0" smtClean="0">
                <a:solidFill>
                  <a:schemeClr val="bg1"/>
                </a:solidFill>
                <a:effectLst/>
              </a:rPr>
              <a:t>.</a:t>
            </a:r>
          </a:p>
        </p:txBody>
      </p:sp>
      <p:sp>
        <p:nvSpPr>
          <p:cNvPr id="4" name="Прямоугольник 3"/>
          <p:cNvSpPr/>
          <p:nvPr/>
        </p:nvSpPr>
        <p:spPr>
          <a:xfrm>
            <a:off x="291101" y="5028325"/>
            <a:ext cx="4572000" cy="1477328"/>
          </a:xfrm>
          <a:prstGeom prst="rect">
            <a:avLst/>
          </a:prstGeom>
        </p:spPr>
        <p:txBody>
          <a:bodyPr>
            <a:spAutoFit/>
          </a:bodyPr>
          <a:lstStyle/>
          <a:p>
            <a:r>
              <a:rPr lang="ru-RU" b="1" dirty="0">
                <a:solidFill>
                  <a:schemeClr val="bg1"/>
                </a:solidFill>
              </a:rPr>
              <a:t>22 </a:t>
            </a:r>
            <a:r>
              <a:rPr lang="ru-RU" b="1" dirty="0" err="1">
                <a:solidFill>
                  <a:schemeClr val="bg1"/>
                </a:solidFill>
              </a:rPr>
              <a:t>серпня</a:t>
            </a:r>
            <a:r>
              <a:rPr lang="ru-RU" b="1" dirty="0">
                <a:solidFill>
                  <a:schemeClr val="bg1"/>
                </a:solidFill>
              </a:rPr>
              <a:t> (9 </a:t>
            </a:r>
            <a:r>
              <a:rPr lang="ru-RU" b="1" dirty="0" err="1">
                <a:solidFill>
                  <a:schemeClr val="bg1"/>
                </a:solidFill>
              </a:rPr>
              <a:t>серпня</a:t>
            </a:r>
            <a:r>
              <a:rPr lang="ru-RU" b="1" dirty="0">
                <a:solidFill>
                  <a:schemeClr val="bg1"/>
                </a:solidFill>
              </a:rPr>
              <a:t>) 1917 року </a:t>
            </a:r>
            <a:r>
              <a:rPr lang="ru-RU" dirty="0">
                <a:solidFill>
                  <a:schemeClr val="bg1"/>
                </a:solidFill>
              </a:rPr>
              <a:t>в </a:t>
            </a:r>
            <a:r>
              <a:rPr lang="ru-RU" dirty="0" err="1">
                <a:solidFill>
                  <a:schemeClr val="bg1"/>
                </a:solidFill>
              </a:rPr>
              <a:t>резолюції</a:t>
            </a:r>
            <a:r>
              <a:rPr lang="ru-RU" dirty="0">
                <a:solidFill>
                  <a:schemeClr val="bg1"/>
                </a:solidFill>
              </a:rPr>
              <a:t> Центральна рада не </a:t>
            </a:r>
            <a:r>
              <a:rPr lang="ru-RU" dirty="0" err="1">
                <a:solidFill>
                  <a:schemeClr val="bg1"/>
                </a:solidFill>
              </a:rPr>
              <a:t>визнала</a:t>
            </a:r>
            <a:r>
              <a:rPr lang="ru-RU" dirty="0">
                <a:solidFill>
                  <a:schemeClr val="bg1"/>
                </a:solidFill>
              </a:rPr>
              <a:t> </a:t>
            </a:r>
            <a:r>
              <a:rPr lang="ru-RU" dirty="0" err="1">
                <a:solidFill>
                  <a:schemeClr val="bg1"/>
                </a:solidFill>
              </a:rPr>
              <a:t>дії</a:t>
            </a:r>
            <a:r>
              <a:rPr lang="ru-RU" dirty="0">
                <a:solidFill>
                  <a:schemeClr val="bg1"/>
                </a:solidFill>
              </a:rPr>
              <a:t> </a:t>
            </a:r>
            <a:r>
              <a:rPr lang="ru-RU" dirty="0" err="1">
                <a:solidFill>
                  <a:schemeClr val="bg1"/>
                </a:solidFill>
              </a:rPr>
              <a:t>Тимчасового</a:t>
            </a:r>
            <a:r>
              <a:rPr lang="ru-RU" dirty="0">
                <a:solidFill>
                  <a:schemeClr val="bg1"/>
                </a:solidFill>
              </a:rPr>
              <a:t> уряду, </a:t>
            </a:r>
            <a:r>
              <a:rPr lang="ru-RU" dirty="0" err="1">
                <a:solidFill>
                  <a:schemeClr val="bg1"/>
                </a:solidFill>
              </a:rPr>
              <a:t>підтвердила</a:t>
            </a:r>
            <a:r>
              <a:rPr lang="ru-RU" dirty="0">
                <a:solidFill>
                  <a:schemeClr val="bg1"/>
                </a:solidFill>
              </a:rPr>
              <a:t> свою </a:t>
            </a:r>
            <a:r>
              <a:rPr lang="ru-RU" dirty="0" err="1">
                <a:solidFill>
                  <a:schemeClr val="bg1"/>
                </a:solidFill>
              </a:rPr>
              <a:t>юрисдикцію</a:t>
            </a:r>
            <a:r>
              <a:rPr lang="ru-RU" dirty="0">
                <a:solidFill>
                  <a:schemeClr val="bg1"/>
                </a:solidFill>
              </a:rPr>
              <a:t> у </a:t>
            </a:r>
            <a:r>
              <a:rPr lang="ru-RU" dirty="0" err="1">
                <a:solidFill>
                  <a:schemeClr val="bg1"/>
                </a:solidFill>
              </a:rPr>
              <a:t>всіх</a:t>
            </a:r>
            <a:r>
              <a:rPr lang="ru-RU" dirty="0">
                <a:solidFill>
                  <a:schemeClr val="bg1"/>
                </a:solidFill>
              </a:rPr>
              <a:t> </a:t>
            </a:r>
            <a:r>
              <a:rPr lang="ru-RU" dirty="0" err="1">
                <a:solidFill>
                  <a:schemeClr val="bg1"/>
                </a:solidFill>
              </a:rPr>
              <a:t>дев’яти</a:t>
            </a:r>
            <a:r>
              <a:rPr lang="ru-RU" dirty="0">
                <a:solidFill>
                  <a:schemeClr val="bg1"/>
                </a:solidFill>
              </a:rPr>
              <a:t> </a:t>
            </a:r>
            <a:r>
              <a:rPr lang="ru-RU" dirty="0" err="1">
                <a:solidFill>
                  <a:schemeClr val="bg1"/>
                </a:solidFill>
              </a:rPr>
              <a:t>українських</a:t>
            </a:r>
            <a:r>
              <a:rPr lang="ru-RU" dirty="0">
                <a:solidFill>
                  <a:schemeClr val="bg1"/>
                </a:solidFill>
              </a:rPr>
              <a:t> </a:t>
            </a:r>
            <a:r>
              <a:rPr lang="ru-RU" dirty="0" err="1">
                <a:solidFill>
                  <a:schemeClr val="bg1"/>
                </a:solidFill>
              </a:rPr>
              <a:t>губерніях</a:t>
            </a:r>
            <a:r>
              <a:rPr lang="ru-RU" dirty="0">
                <a:solidFill>
                  <a:schemeClr val="bg1"/>
                </a:solidFill>
              </a:rPr>
              <a:t>.</a:t>
            </a:r>
          </a:p>
        </p:txBody>
      </p:sp>
      <p:sp>
        <p:nvSpPr>
          <p:cNvPr id="5" name="Прямоугольник 4"/>
          <p:cNvSpPr/>
          <p:nvPr/>
        </p:nvSpPr>
        <p:spPr>
          <a:xfrm>
            <a:off x="251520" y="404664"/>
            <a:ext cx="4839250" cy="1200329"/>
          </a:xfrm>
          <a:prstGeom prst="rect">
            <a:avLst/>
          </a:prstGeom>
        </p:spPr>
        <p:txBody>
          <a:bodyPr wrap="square">
            <a:spAutoFit/>
          </a:bodyPr>
          <a:lstStyle/>
          <a:p>
            <a:r>
              <a:rPr lang="ru-RU" dirty="0" err="1">
                <a:solidFill>
                  <a:schemeClr val="bg1"/>
                </a:solidFill>
              </a:rPr>
              <a:t>Одночасно</a:t>
            </a:r>
            <a:r>
              <a:rPr lang="ru-RU" dirty="0">
                <a:solidFill>
                  <a:schemeClr val="bg1"/>
                </a:solidFill>
              </a:rPr>
              <a:t> з </a:t>
            </a:r>
            <a:r>
              <a:rPr lang="ru-RU" dirty="0" err="1">
                <a:solidFill>
                  <a:schemeClr val="bg1"/>
                </a:solidFill>
              </a:rPr>
              <a:t>цим</a:t>
            </a:r>
            <a:r>
              <a:rPr lang="ru-RU" dirty="0">
                <a:solidFill>
                  <a:schemeClr val="bg1"/>
                </a:solidFill>
              </a:rPr>
              <a:t> у </a:t>
            </a:r>
            <a:r>
              <a:rPr lang="ru-RU" dirty="0" err="1">
                <a:solidFill>
                  <a:schemeClr val="bg1"/>
                </a:solidFill>
              </a:rPr>
              <a:t>Петрограді</a:t>
            </a:r>
            <a:r>
              <a:rPr lang="ru-RU" dirty="0">
                <a:solidFill>
                  <a:schemeClr val="bg1"/>
                </a:solidFill>
              </a:rPr>
              <a:t> </a:t>
            </a:r>
            <a:r>
              <a:rPr lang="ru-RU" dirty="0" err="1">
                <a:solidFill>
                  <a:schemeClr val="bg1"/>
                </a:solidFill>
              </a:rPr>
              <a:t>відбулося</a:t>
            </a:r>
            <a:r>
              <a:rPr lang="ru-RU" dirty="0">
                <a:solidFill>
                  <a:schemeClr val="bg1"/>
                </a:solidFill>
              </a:rPr>
              <a:t> </a:t>
            </a:r>
            <a:r>
              <a:rPr lang="ru-RU" dirty="0" err="1">
                <a:solidFill>
                  <a:schemeClr val="bg1"/>
                </a:solidFill>
              </a:rPr>
              <a:t>антиурядове</a:t>
            </a:r>
            <a:r>
              <a:rPr lang="ru-RU" dirty="0">
                <a:solidFill>
                  <a:schemeClr val="bg1"/>
                </a:solidFill>
              </a:rPr>
              <a:t> </a:t>
            </a:r>
            <a:r>
              <a:rPr lang="ru-RU" dirty="0" err="1">
                <a:solidFill>
                  <a:schemeClr val="bg1"/>
                </a:solidFill>
              </a:rPr>
              <a:t>більшовицьке</a:t>
            </a:r>
            <a:r>
              <a:rPr lang="ru-RU" dirty="0">
                <a:solidFill>
                  <a:schemeClr val="bg1"/>
                </a:solidFill>
              </a:rPr>
              <a:t> </a:t>
            </a:r>
            <a:r>
              <a:rPr lang="ru-RU" dirty="0" err="1">
                <a:solidFill>
                  <a:schemeClr val="bg1"/>
                </a:solidFill>
              </a:rPr>
              <a:t>повстання</a:t>
            </a:r>
            <a:r>
              <a:rPr lang="ru-RU" dirty="0">
                <a:solidFill>
                  <a:schemeClr val="bg1"/>
                </a:solidFill>
              </a:rPr>
              <a:t>. А </a:t>
            </a:r>
            <a:r>
              <a:rPr lang="ru-RU" dirty="0" err="1">
                <a:solidFill>
                  <a:schemeClr val="bg1"/>
                </a:solidFill>
              </a:rPr>
              <a:t>вже</a:t>
            </a:r>
            <a:r>
              <a:rPr lang="ru-RU" dirty="0">
                <a:solidFill>
                  <a:schemeClr val="bg1"/>
                </a:solidFill>
              </a:rPr>
              <a:t> в </a:t>
            </a:r>
            <a:r>
              <a:rPr lang="ru-RU" dirty="0" err="1">
                <a:solidFill>
                  <a:schemeClr val="bg1"/>
                </a:solidFill>
              </a:rPr>
              <a:t>серпні</a:t>
            </a:r>
            <a:r>
              <a:rPr lang="ru-RU" dirty="0">
                <a:solidFill>
                  <a:schemeClr val="bg1"/>
                </a:solidFill>
              </a:rPr>
              <a:t> </a:t>
            </a:r>
            <a:r>
              <a:rPr lang="ru-RU" dirty="0" err="1">
                <a:solidFill>
                  <a:schemeClr val="bg1"/>
                </a:solidFill>
              </a:rPr>
              <a:t>новий</a:t>
            </a:r>
            <a:r>
              <a:rPr lang="ru-RU" dirty="0">
                <a:solidFill>
                  <a:schemeClr val="bg1"/>
                </a:solidFill>
              </a:rPr>
              <a:t> </a:t>
            </a:r>
            <a:r>
              <a:rPr lang="ru-RU" dirty="0" err="1">
                <a:solidFill>
                  <a:schemeClr val="bg1"/>
                </a:solidFill>
              </a:rPr>
              <a:t>Тимчасовий</a:t>
            </a:r>
            <a:r>
              <a:rPr lang="ru-RU" dirty="0">
                <a:solidFill>
                  <a:schemeClr val="bg1"/>
                </a:solidFill>
              </a:rPr>
              <a:t> уряд </a:t>
            </a:r>
            <a:r>
              <a:rPr lang="ru-RU" dirty="0" err="1">
                <a:solidFill>
                  <a:schemeClr val="bg1"/>
                </a:solidFill>
              </a:rPr>
              <a:t>поставився</a:t>
            </a:r>
            <a:r>
              <a:rPr lang="ru-RU" dirty="0">
                <a:solidFill>
                  <a:schemeClr val="bg1"/>
                </a:solidFill>
              </a:rPr>
              <a:t> до </a:t>
            </a:r>
            <a:r>
              <a:rPr lang="ru-RU" dirty="0" err="1">
                <a:solidFill>
                  <a:schemeClr val="bg1"/>
                </a:solidFill>
              </a:rPr>
              <a:t>Центральної</a:t>
            </a:r>
            <a:r>
              <a:rPr lang="ru-RU" dirty="0">
                <a:solidFill>
                  <a:schemeClr val="bg1"/>
                </a:solidFill>
              </a:rPr>
              <a:t> ради </a:t>
            </a:r>
            <a:r>
              <a:rPr lang="ru-RU" dirty="0" err="1">
                <a:solidFill>
                  <a:schemeClr val="bg1"/>
                </a:solidFill>
              </a:rPr>
              <a:t>жорстко</a:t>
            </a:r>
            <a:r>
              <a:rPr lang="ru-RU" dirty="0">
                <a:solidFill>
                  <a:schemeClr val="bg1"/>
                </a:solidFill>
              </a:rPr>
              <a:t>.</a:t>
            </a:r>
          </a:p>
        </p:txBody>
      </p:sp>
      <p:pic>
        <p:nvPicPr>
          <p:cNvPr id="614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610" y="1721654"/>
            <a:ext cx="4810982" cy="3096344"/>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132825"/>
            <a:ext cx="3724672" cy="167319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49646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36513"/>
            <a:ext cx="9175750" cy="689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3" y="-36513"/>
            <a:ext cx="5883275"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801" y="3881959"/>
            <a:ext cx="3806151" cy="270170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115616" y="188639"/>
            <a:ext cx="4543231" cy="830997"/>
          </a:xfrm>
          <a:prstGeom prst="rect">
            <a:avLst/>
          </a:prstGeom>
          <a:noFill/>
        </p:spPr>
        <p:txBody>
          <a:bodyPr wrap="none" rtlCol="0">
            <a:spAutoFit/>
          </a:bodyPr>
          <a:lstStyle/>
          <a:p>
            <a:pPr algn="ctr"/>
            <a:r>
              <a:rPr lang="uk-UA" sz="2400" b="1" dirty="0" smtClean="0">
                <a:solidFill>
                  <a:schemeClr val="bg1"/>
                </a:solidFill>
              </a:rPr>
              <a:t>Брестський мирний договір</a:t>
            </a:r>
          </a:p>
          <a:p>
            <a:pPr algn="ctr"/>
            <a:r>
              <a:rPr lang="uk-UA" sz="2400" b="1" dirty="0" smtClean="0">
                <a:solidFill>
                  <a:schemeClr val="bg1"/>
                </a:solidFill>
              </a:rPr>
              <a:t>(27 січня 1918 р.)</a:t>
            </a:r>
            <a:endParaRPr lang="ru-RU" sz="2400" b="1" dirty="0">
              <a:solidFill>
                <a:schemeClr val="bg1"/>
              </a:solidFill>
            </a:endParaRPr>
          </a:p>
        </p:txBody>
      </p:sp>
      <p:sp>
        <p:nvSpPr>
          <p:cNvPr id="3" name="TextBox 2"/>
          <p:cNvSpPr txBox="1"/>
          <p:nvPr/>
        </p:nvSpPr>
        <p:spPr>
          <a:xfrm>
            <a:off x="330960" y="1221923"/>
            <a:ext cx="6306327" cy="2554545"/>
          </a:xfrm>
          <a:prstGeom prst="rect">
            <a:avLst/>
          </a:prstGeom>
          <a:noFill/>
        </p:spPr>
        <p:txBody>
          <a:bodyPr wrap="square" rtlCol="0">
            <a:spAutoFit/>
          </a:bodyPr>
          <a:lstStyle/>
          <a:p>
            <a:pPr marL="342900" indent="-342900">
              <a:buAutoNum type="arabicPeriod"/>
            </a:pPr>
            <a:r>
              <a:rPr lang="uk-UA" sz="2000" dirty="0" smtClean="0">
                <a:solidFill>
                  <a:schemeClr val="bg1"/>
                </a:solidFill>
              </a:rPr>
              <a:t>УНР виходила з Першої світової війни</a:t>
            </a:r>
          </a:p>
          <a:p>
            <a:pPr marL="342900" indent="-342900">
              <a:buAutoNum type="arabicPeriod"/>
            </a:pPr>
            <a:r>
              <a:rPr lang="uk-UA" sz="2000" dirty="0" smtClean="0">
                <a:solidFill>
                  <a:schemeClr val="bg1"/>
                </a:solidFill>
              </a:rPr>
              <a:t>УНР і Німеччиною та її союзниками припинявся</a:t>
            </a:r>
          </a:p>
          <a:p>
            <a:pPr marL="342900" indent="-342900">
              <a:buAutoNum type="arabicPeriod"/>
            </a:pPr>
            <a:r>
              <a:rPr lang="uk-UA" sz="2000" dirty="0" smtClean="0">
                <a:solidFill>
                  <a:schemeClr val="bg1"/>
                </a:solidFill>
              </a:rPr>
              <a:t>УНР визнано незалежною рівноправною державою</a:t>
            </a:r>
          </a:p>
          <a:p>
            <a:pPr marL="342900" indent="-342900">
              <a:buAutoNum type="arabicPeriod"/>
            </a:pPr>
            <a:r>
              <a:rPr lang="uk-UA" sz="2000" dirty="0" smtClean="0">
                <a:solidFill>
                  <a:schemeClr val="bg1"/>
                </a:solidFill>
              </a:rPr>
              <a:t>Німеччина й Австро-Угорщина </a:t>
            </a:r>
            <a:r>
              <a:rPr lang="uk-UA" sz="2000" dirty="0" err="1" smtClean="0">
                <a:solidFill>
                  <a:schemeClr val="bg1"/>
                </a:solidFill>
              </a:rPr>
              <a:t>забов’язувалися</a:t>
            </a:r>
            <a:r>
              <a:rPr lang="uk-UA" sz="2000" dirty="0" smtClean="0">
                <a:solidFill>
                  <a:schemeClr val="bg1"/>
                </a:solidFill>
              </a:rPr>
              <a:t> допомогти УНР відновити контроль над усією територією України. </a:t>
            </a:r>
            <a:endParaRPr lang="ru-RU" sz="2000" dirty="0">
              <a:solidFill>
                <a:schemeClr val="bg1"/>
              </a:solidFill>
            </a:endParaRPr>
          </a:p>
        </p:txBody>
      </p:sp>
      <p:pic>
        <p:nvPicPr>
          <p:cNvPr id="717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3881959"/>
            <a:ext cx="4562623" cy="270170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32240" y="188639"/>
            <a:ext cx="2186359" cy="3580991"/>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84755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17463"/>
            <a:ext cx="9175750" cy="689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53" y="185555"/>
            <a:ext cx="8984750" cy="669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Заголовок 2"/>
          <p:cNvSpPr>
            <a:spLocks noGrp="1"/>
          </p:cNvSpPr>
          <p:nvPr>
            <p:ph type="title" idx="4294967295"/>
          </p:nvPr>
        </p:nvSpPr>
        <p:spPr>
          <a:xfrm>
            <a:off x="755576" y="836712"/>
            <a:ext cx="7632848" cy="720725"/>
          </a:xfrm>
        </p:spPr>
        <p:txBody>
          <a:bodyPr>
            <a:normAutofit/>
          </a:bodyPr>
          <a:lstStyle/>
          <a:p>
            <a:pPr algn="ctr"/>
            <a:r>
              <a:rPr lang="uk-UA" sz="3200" b="1" dirty="0" smtClean="0">
                <a:solidFill>
                  <a:schemeClr val="bg1"/>
                </a:solidFill>
              </a:rPr>
              <a:t>Внутрішня політика</a:t>
            </a:r>
            <a:endParaRPr lang="ru-RU" sz="3200" b="1" dirty="0">
              <a:solidFill>
                <a:schemeClr val="bg1"/>
              </a:solidFill>
            </a:endParaRPr>
          </a:p>
        </p:txBody>
      </p:sp>
      <p:sp>
        <p:nvSpPr>
          <p:cNvPr id="7" name="Прямоугольник 6"/>
          <p:cNvSpPr/>
          <p:nvPr/>
        </p:nvSpPr>
        <p:spPr>
          <a:xfrm>
            <a:off x="640815" y="1844824"/>
            <a:ext cx="7891625" cy="4093428"/>
          </a:xfrm>
          <a:prstGeom prst="rect">
            <a:avLst/>
          </a:prstGeom>
        </p:spPr>
        <p:txBody>
          <a:bodyPr wrap="square">
            <a:spAutoFit/>
          </a:bodyPr>
          <a:lstStyle/>
          <a:p>
            <a:pPr marL="285750" indent="-285750" algn="just">
              <a:buFont typeface="Wingdings" panose="05000000000000000000" pitchFamily="2" charset="2"/>
              <a:buChar char="Ø"/>
            </a:pPr>
            <a:r>
              <a:rPr lang="ru-RU" sz="2000" dirty="0">
                <a:solidFill>
                  <a:schemeClr val="bg1"/>
                </a:solidFill>
                <a:latin typeface="Times New Roman"/>
                <a:ea typeface="Calibri"/>
                <a:cs typeface="Times New Roman"/>
              </a:rPr>
              <a:t>Центральна Рада </a:t>
            </a:r>
            <a:r>
              <a:rPr lang="ru-RU" sz="2000" dirty="0" err="1">
                <a:solidFill>
                  <a:schemeClr val="bg1"/>
                </a:solidFill>
                <a:latin typeface="Times New Roman"/>
                <a:ea typeface="Calibri"/>
                <a:cs typeface="Times New Roman"/>
              </a:rPr>
              <a:t>ухвалила</a:t>
            </a:r>
            <a:r>
              <a:rPr lang="ru-RU" sz="2000" dirty="0">
                <a:solidFill>
                  <a:schemeClr val="bg1"/>
                </a:solidFill>
                <a:latin typeface="Times New Roman"/>
                <a:ea typeface="Calibri"/>
                <a:cs typeface="Times New Roman"/>
              </a:rPr>
              <a:t> низку </a:t>
            </a:r>
            <a:r>
              <a:rPr lang="ru-RU" sz="2000" dirty="0" err="1">
                <a:solidFill>
                  <a:schemeClr val="bg1"/>
                </a:solidFill>
                <a:latin typeface="Times New Roman"/>
                <a:ea typeface="Calibri"/>
                <a:cs typeface="Times New Roman"/>
              </a:rPr>
              <a:t>важливих</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законів</a:t>
            </a:r>
            <a:r>
              <a:rPr lang="ru-RU" sz="2000" dirty="0">
                <a:solidFill>
                  <a:schemeClr val="bg1"/>
                </a:solidFill>
                <a:latin typeface="Times New Roman"/>
                <a:ea typeface="Calibri"/>
                <a:cs typeface="Times New Roman"/>
              </a:rPr>
              <a:t> для </a:t>
            </a:r>
            <a:r>
              <a:rPr lang="ru-RU" sz="2000" dirty="0" err="1">
                <a:solidFill>
                  <a:schemeClr val="bg1"/>
                </a:solidFill>
                <a:latin typeface="Times New Roman"/>
                <a:ea typeface="Calibri"/>
                <a:cs typeface="Times New Roman"/>
              </a:rPr>
              <a:t>налагодження</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життя</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держави</a:t>
            </a:r>
            <a:r>
              <a:rPr lang="ru-RU" sz="2000" dirty="0">
                <a:solidFill>
                  <a:schemeClr val="bg1"/>
                </a:solidFill>
                <a:latin typeface="Times New Roman"/>
                <a:ea typeface="Calibri"/>
                <a:cs typeface="Times New Roman"/>
              </a:rPr>
              <a:t> – про </a:t>
            </a:r>
            <a:r>
              <a:rPr lang="ru-RU" sz="2000" dirty="0" err="1">
                <a:solidFill>
                  <a:schemeClr val="bg1"/>
                </a:solidFill>
                <a:latin typeface="Times New Roman"/>
                <a:ea typeface="Calibri"/>
                <a:cs typeface="Times New Roman"/>
              </a:rPr>
              <a:t>громадянство</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грошову</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одиницю</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армію</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державний</a:t>
            </a:r>
            <a:r>
              <a:rPr lang="ru-RU" sz="2000" dirty="0">
                <a:solidFill>
                  <a:schemeClr val="bg1"/>
                </a:solidFill>
                <a:latin typeface="Times New Roman"/>
                <a:ea typeface="Calibri"/>
                <a:cs typeface="Times New Roman"/>
              </a:rPr>
              <a:t> прапор і герб, про землю, 8-годинний </a:t>
            </a:r>
            <a:r>
              <a:rPr lang="ru-RU" sz="2000" dirty="0" err="1">
                <a:solidFill>
                  <a:schemeClr val="bg1"/>
                </a:solidFill>
                <a:latin typeface="Times New Roman"/>
                <a:ea typeface="Calibri"/>
                <a:cs typeface="Times New Roman"/>
              </a:rPr>
              <a:t>робочий</a:t>
            </a:r>
            <a:r>
              <a:rPr lang="ru-RU" sz="2000" dirty="0">
                <a:solidFill>
                  <a:schemeClr val="bg1"/>
                </a:solidFill>
                <a:latin typeface="Times New Roman"/>
                <a:ea typeface="Calibri"/>
                <a:cs typeface="Times New Roman"/>
              </a:rPr>
              <a:t> день. </a:t>
            </a:r>
          </a:p>
          <a:p>
            <a:pPr marL="285750" indent="-285750" algn="just">
              <a:buFont typeface="Wingdings" panose="05000000000000000000" pitchFamily="2" charset="2"/>
              <a:buChar char="Ø"/>
            </a:pPr>
            <a:r>
              <a:rPr lang="ru-RU" sz="2000" dirty="0" smtClean="0">
                <a:solidFill>
                  <a:schemeClr val="bg1"/>
                </a:solidFill>
                <a:latin typeface="Times New Roman"/>
                <a:ea typeface="Calibri"/>
                <a:cs typeface="Times New Roman"/>
              </a:rPr>
              <a:t>Створено </a:t>
            </a:r>
            <a:r>
              <a:rPr lang="ru-RU" sz="2000" dirty="0">
                <a:solidFill>
                  <a:schemeClr val="bg1"/>
                </a:solidFill>
                <a:latin typeface="Times New Roman"/>
                <a:ea typeface="Calibri"/>
                <a:cs typeface="Times New Roman"/>
              </a:rPr>
              <a:t>систему </a:t>
            </a:r>
            <a:r>
              <a:rPr lang="ru-RU" sz="2000" dirty="0" err="1">
                <a:solidFill>
                  <a:schemeClr val="bg1"/>
                </a:solidFill>
                <a:latin typeface="Times New Roman"/>
                <a:ea typeface="Calibri"/>
                <a:cs typeface="Times New Roman"/>
              </a:rPr>
              <a:t>вищих</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органів</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влади</a:t>
            </a:r>
            <a:r>
              <a:rPr lang="ru-RU" sz="2000" dirty="0">
                <a:solidFill>
                  <a:schemeClr val="bg1"/>
                </a:solidFill>
                <a:latin typeface="Times New Roman"/>
                <a:ea typeface="Calibri"/>
                <a:cs typeface="Times New Roman"/>
              </a:rPr>
              <a:t> УНР: парламент – </a:t>
            </a:r>
            <a:r>
              <a:rPr lang="ru-RU" sz="2000" dirty="0" err="1">
                <a:solidFill>
                  <a:schemeClr val="bg1"/>
                </a:solidFill>
                <a:latin typeface="Times New Roman"/>
                <a:ea typeface="Calibri"/>
                <a:cs typeface="Times New Roman"/>
              </a:rPr>
              <a:t>Українська</a:t>
            </a:r>
            <a:r>
              <a:rPr lang="ru-RU" sz="2000" dirty="0">
                <a:solidFill>
                  <a:schemeClr val="bg1"/>
                </a:solidFill>
                <a:latin typeface="Times New Roman"/>
                <a:ea typeface="Calibri"/>
                <a:cs typeface="Times New Roman"/>
              </a:rPr>
              <a:t> Центральна Рада з Малою Радою, </a:t>
            </a:r>
            <a:r>
              <a:rPr lang="ru-RU" sz="2000" dirty="0" err="1">
                <a:solidFill>
                  <a:schemeClr val="bg1"/>
                </a:solidFill>
                <a:latin typeface="Times New Roman"/>
                <a:ea typeface="Calibri"/>
                <a:cs typeface="Times New Roman"/>
              </a:rPr>
              <a:t>що</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діяла</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між</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її</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пленарними</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засіданнями</a:t>
            </a:r>
            <a:r>
              <a:rPr lang="ru-RU" sz="2000" dirty="0">
                <a:solidFill>
                  <a:schemeClr val="bg1"/>
                </a:solidFill>
                <a:latin typeface="Times New Roman"/>
                <a:ea typeface="Calibri"/>
                <a:cs typeface="Times New Roman"/>
              </a:rPr>
              <a:t>, уряд – </a:t>
            </a:r>
            <a:r>
              <a:rPr lang="ru-RU" sz="2000" dirty="0" err="1">
                <a:solidFill>
                  <a:schemeClr val="bg1"/>
                </a:solidFill>
                <a:latin typeface="Times New Roman"/>
                <a:ea typeface="Calibri"/>
                <a:cs typeface="Times New Roman"/>
              </a:rPr>
              <a:t>спершу</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Генеральний</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Секретаріат</a:t>
            </a:r>
            <a:r>
              <a:rPr lang="ru-RU" sz="2000" dirty="0">
                <a:solidFill>
                  <a:schemeClr val="bg1"/>
                </a:solidFill>
                <a:latin typeface="Times New Roman"/>
                <a:ea typeface="Calibri"/>
                <a:cs typeface="Times New Roman"/>
              </a:rPr>
              <a:t>, а </a:t>
            </a:r>
            <a:r>
              <a:rPr lang="ru-RU" sz="2000" dirty="0" err="1">
                <a:solidFill>
                  <a:schemeClr val="bg1"/>
                </a:solidFill>
                <a:latin typeface="Times New Roman"/>
                <a:ea typeface="Calibri"/>
                <a:cs typeface="Times New Roman"/>
              </a:rPr>
              <a:t>потім</a:t>
            </a:r>
            <a:r>
              <a:rPr lang="ru-RU" sz="2000" dirty="0">
                <a:solidFill>
                  <a:schemeClr val="bg1"/>
                </a:solidFill>
                <a:latin typeface="Times New Roman"/>
                <a:ea typeface="Calibri"/>
                <a:cs typeface="Times New Roman"/>
              </a:rPr>
              <a:t> Рада </a:t>
            </a:r>
            <a:r>
              <a:rPr lang="ru-RU" sz="2000" dirty="0" err="1">
                <a:solidFill>
                  <a:schemeClr val="bg1"/>
                </a:solidFill>
                <a:latin typeface="Times New Roman"/>
                <a:ea typeface="Calibri"/>
                <a:cs typeface="Times New Roman"/>
              </a:rPr>
              <a:t>Народних</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Міністрів</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із</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генеральними</a:t>
            </a:r>
            <a:r>
              <a:rPr lang="ru-RU" sz="2000" dirty="0">
                <a:solidFill>
                  <a:schemeClr val="bg1"/>
                </a:solidFill>
                <a:latin typeface="Times New Roman"/>
                <a:ea typeface="Calibri"/>
                <a:cs typeface="Times New Roman"/>
              </a:rPr>
              <a:t> секретарствами й </a:t>
            </a:r>
            <a:r>
              <a:rPr lang="ru-RU" sz="2000" dirty="0" err="1" smtClean="0">
                <a:solidFill>
                  <a:schemeClr val="bg1"/>
                </a:solidFill>
                <a:latin typeface="Times New Roman"/>
                <a:ea typeface="Calibri"/>
                <a:cs typeface="Times New Roman"/>
              </a:rPr>
              <a:t>міністерствами</a:t>
            </a:r>
            <a:r>
              <a:rPr lang="ru-RU" sz="2000" dirty="0" smtClean="0">
                <a:solidFill>
                  <a:schemeClr val="bg1"/>
                </a:solidFill>
                <a:latin typeface="Times New Roman"/>
                <a:ea typeface="Calibri"/>
                <a:cs typeface="Times New Roman"/>
              </a:rPr>
              <a:t>.</a:t>
            </a:r>
          </a:p>
          <a:p>
            <a:pPr marL="285750" indent="-285750" algn="just">
              <a:buFont typeface="Wingdings" panose="05000000000000000000" pitchFamily="2" charset="2"/>
              <a:buChar char="Ø"/>
            </a:pPr>
            <a:r>
              <a:rPr lang="ru-RU" sz="2000" dirty="0" err="1" smtClean="0">
                <a:solidFill>
                  <a:schemeClr val="bg1"/>
                </a:solidFill>
                <a:latin typeface="Times New Roman"/>
                <a:ea typeface="Calibri"/>
                <a:cs typeface="Times New Roman"/>
              </a:rPr>
              <a:t>Постали</a:t>
            </a:r>
            <a:r>
              <a:rPr lang="ru-RU" sz="2000" dirty="0" smtClean="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Український</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державний</a:t>
            </a:r>
            <a:r>
              <a:rPr lang="ru-RU" sz="2000" dirty="0">
                <a:solidFill>
                  <a:schemeClr val="bg1"/>
                </a:solidFill>
                <a:latin typeface="Times New Roman"/>
                <a:ea typeface="Calibri"/>
                <a:cs typeface="Times New Roman"/>
              </a:rPr>
              <a:t> </a:t>
            </a:r>
            <a:r>
              <a:rPr lang="ru-RU" sz="2000" dirty="0" smtClean="0">
                <a:solidFill>
                  <a:schemeClr val="bg1"/>
                </a:solidFill>
                <a:latin typeface="Times New Roman"/>
                <a:ea typeface="Calibri"/>
                <a:cs typeface="Times New Roman"/>
              </a:rPr>
              <a:t>банк</a:t>
            </a:r>
          </a:p>
          <a:p>
            <a:pPr marL="285750" indent="-285750" algn="just">
              <a:buFont typeface="Wingdings" panose="05000000000000000000" pitchFamily="2" charset="2"/>
              <a:buChar char="Ø"/>
            </a:pPr>
            <a:r>
              <a:rPr lang="ru-RU" sz="2000" dirty="0" err="1" smtClean="0">
                <a:solidFill>
                  <a:schemeClr val="bg1"/>
                </a:solidFill>
                <a:latin typeface="Times New Roman"/>
                <a:ea typeface="Calibri"/>
                <a:cs typeface="Times New Roman"/>
              </a:rPr>
              <a:t>Генеральний</a:t>
            </a:r>
            <a:r>
              <a:rPr lang="ru-RU" sz="2000" dirty="0" smtClean="0">
                <a:solidFill>
                  <a:schemeClr val="bg1"/>
                </a:solidFill>
                <a:latin typeface="Times New Roman"/>
                <a:ea typeface="Calibri"/>
                <a:cs typeface="Times New Roman"/>
              </a:rPr>
              <a:t> суд</a:t>
            </a:r>
          </a:p>
          <a:p>
            <a:pPr marL="285750" indent="-285750" algn="just">
              <a:buFont typeface="Wingdings" panose="05000000000000000000" pitchFamily="2" charset="2"/>
              <a:buChar char="Ø"/>
            </a:pPr>
            <a:r>
              <a:rPr lang="ru-RU" sz="2000" dirty="0" err="1" smtClean="0">
                <a:solidFill>
                  <a:schemeClr val="bg1"/>
                </a:solidFill>
                <a:latin typeface="Times New Roman"/>
                <a:ea typeface="Calibri"/>
                <a:cs typeface="Times New Roman"/>
              </a:rPr>
              <a:t>Українська</a:t>
            </a:r>
            <a:r>
              <a:rPr lang="ru-RU" sz="2000" dirty="0" smtClean="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телеграфна</a:t>
            </a:r>
            <a:r>
              <a:rPr lang="ru-RU" sz="2000" dirty="0">
                <a:solidFill>
                  <a:schemeClr val="bg1"/>
                </a:solidFill>
                <a:latin typeface="Times New Roman"/>
                <a:ea typeface="Calibri"/>
                <a:cs typeface="Times New Roman"/>
              </a:rPr>
              <a:t> </a:t>
            </a:r>
            <a:r>
              <a:rPr lang="ru-RU" sz="2000" dirty="0" err="1" smtClean="0">
                <a:solidFill>
                  <a:schemeClr val="bg1"/>
                </a:solidFill>
                <a:latin typeface="Times New Roman"/>
                <a:ea typeface="Calibri"/>
                <a:cs typeface="Times New Roman"/>
              </a:rPr>
              <a:t>агенція</a:t>
            </a:r>
            <a:endParaRPr lang="ru-RU" sz="2000" dirty="0">
              <a:solidFill>
                <a:schemeClr val="bg1"/>
              </a:solidFill>
              <a:latin typeface="Times New Roman"/>
              <a:ea typeface="Calibri"/>
              <a:cs typeface="Times New Roman"/>
            </a:endParaRPr>
          </a:p>
          <a:p>
            <a:pPr marL="285750" indent="-285750" algn="just">
              <a:buFont typeface="Wingdings" panose="05000000000000000000" pitchFamily="2" charset="2"/>
              <a:buChar char="Ø"/>
            </a:pPr>
            <a:r>
              <a:rPr lang="ru-RU" sz="2000" dirty="0" err="1" smtClean="0">
                <a:solidFill>
                  <a:schemeClr val="bg1"/>
                </a:solidFill>
                <a:latin typeface="Times New Roman"/>
                <a:ea typeface="Calibri"/>
                <a:cs typeface="Times New Roman"/>
              </a:rPr>
              <a:t>Встановлено</a:t>
            </a:r>
            <a:r>
              <a:rPr lang="ru-RU" sz="2000" dirty="0" smtClean="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перші</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дипломатичні</a:t>
            </a:r>
            <a:r>
              <a:rPr lang="ru-RU" sz="2000" dirty="0">
                <a:solidFill>
                  <a:schemeClr val="bg1"/>
                </a:solidFill>
                <a:latin typeface="Times New Roman"/>
                <a:ea typeface="Calibri"/>
                <a:cs typeface="Times New Roman"/>
              </a:rPr>
              <a:t> </a:t>
            </a:r>
            <a:r>
              <a:rPr lang="ru-RU" sz="2000" dirty="0" err="1">
                <a:solidFill>
                  <a:schemeClr val="bg1"/>
                </a:solidFill>
                <a:latin typeface="Times New Roman"/>
                <a:ea typeface="Calibri"/>
                <a:cs typeface="Times New Roman"/>
              </a:rPr>
              <a:t>відносини</a:t>
            </a:r>
            <a:r>
              <a:rPr lang="ru-RU" sz="2000" dirty="0">
                <a:solidFill>
                  <a:schemeClr val="bg1"/>
                </a:solidFill>
                <a:latin typeface="Times New Roman"/>
                <a:ea typeface="Calibri"/>
                <a:cs typeface="Times New Roman"/>
              </a:rPr>
              <a:t> з </a:t>
            </a:r>
            <a:r>
              <a:rPr lang="ru-RU" sz="2000" dirty="0" err="1">
                <a:solidFill>
                  <a:schemeClr val="bg1"/>
                </a:solidFill>
                <a:latin typeface="Times New Roman"/>
                <a:ea typeface="Calibri"/>
                <a:cs typeface="Times New Roman"/>
              </a:rPr>
              <a:t>іншими</a:t>
            </a:r>
            <a:r>
              <a:rPr lang="ru-RU" sz="2000" dirty="0">
                <a:solidFill>
                  <a:schemeClr val="bg1"/>
                </a:solidFill>
                <a:latin typeface="Times New Roman"/>
                <a:ea typeface="Calibri"/>
                <a:cs typeface="Times New Roman"/>
              </a:rPr>
              <a:t> </a:t>
            </a:r>
            <a:r>
              <a:rPr lang="ru-RU" sz="2000" dirty="0" smtClean="0">
                <a:solidFill>
                  <a:schemeClr val="bg1"/>
                </a:solidFill>
                <a:latin typeface="Times New Roman"/>
                <a:ea typeface="Calibri"/>
                <a:cs typeface="Times New Roman"/>
              </a:rPr>
              <a:t>державами</a:t>
            </a:r>
            <a:endParaRPr lang="uk-UA" sz="2000" dirty="0" smtClean="0">
              <a:solidFill>
                <a:schemeClr val="bg1"/>
              </a:solidFill>
              <a:latin typeface="Times New Roman"/>
              <a:ea typeface="Calibri"/>
              <a:cs typeface="Times New Roman"/>
            </a:endParaRPr>
          </a:p>
        </p:txBody>
      </p:sp>
    </p:spTree>
    <p:extLst>
      <p:ext uri="{BB962C8B-B14F-4D97-AF65-F5344CB8AC3E}">
        <p14:creationId xmlns:p14="http://schemas.microsoft.com/office/powerpoint/2010/main" val="21622706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3813"/>
            <a:ext cx="919321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959931" y="-3189613"/>
            <a:ext cx="1152129" cy="784887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12291" name="Picture 3" descr="C:\Users\Admin\Documents\Downloads\9171055765558446-69ebcg2o0j-1515679554-i89kj-51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92564" y="2665302"/>
            <a:ext cx="2882643" cy="393983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Текст 2"/>
          <p:cNvSpPr>
            <a:spLocks noGrp="1"/>
          </p:cNvSpPr>
          <p:nvPr>
            <p:ph type="body" idx="4294967295"/>
          </p:nvPr>
        </p:nvSpPr>
        <p:spPr>
          <a:xfrm>
            <a:off x="467543" y="1484784"/>
            <a:ext cx="8136904" cy="1296144"/>
          </a:xfrm>
        </p:spPr>
        <p:txBody>
          <a:bodyPr>
            <a:normAutofit/>
          </a:bodyPr>
          <a:lstStyle/>
          <a:p>
            <a:r>
              <a:rPr lang="uk-UA" sz="2000" dirty="0" smtClean="0">
                <a:solidFill>
                  <a:schemeClr val="bg1"/>
                </a:solidFill>
              </a:rPr>
              <a:t>Гетьман Скоропадський матиме на суді історії найкращих оборонців в особах української культури…</a:t>
            </a:r>
          </a:p>
          <a:p>
            <a:pPr marL="18288" indent="0">
              <a:buNone/>
            </a:pPr>
            <a:r>
              <a:rPr lang="uk-UA" sz="2000" dirty="0">
                <a:solidFill>
                  <a:schemeClr val="bg1"/>
                </a:solidFill>
              </a:rPr>
              <a:t> </a:t>
            </a:r>
            <a:r>
              <a:rPr lang="uk-UA" sz="2000" dirty="0" smtClean="0">
                <a:solidFill>
                  <a:schemeClr val="bg1"/>
                </a:solidFill>
              </a:rPr>
              <a:t>                                                                                 С. </a:t>
            </a:r>
            <a:r>
              <a:rPr lang="uk-UA" sz="2000" dirty="0" err="1" smtClean="0">
                <a:solidFill>
                  <a:schemeClr val="bg1"/>
                </a:solidFill>
              </a:rPr>
              <a:t>Томашівський</a:t>
            </a:r>
            <a:endParaRPr lang="uk-UA" sz="2000" dirty="0">
              <a:solidFill>
                <a:schemeClr val="bg1"/>
              </a:solidFill>
            </a:endParaRPr>
          </a:p>
        </p:txBody>
      </p:sp>
      <p:sp>
        <p:nvSpPr>
          <p:cNvPr id="4" name="Заголовок 3"/>
          <p:cNvSpPr>
            <a:spLocks noGrp="1"/>
          </p:cNvSpPr>
          <p:nvPr>
            <p:ph type="title" idx="4294967295"/>
          </p:nvPr>
        </p:nvSpPr>
        <p:spPr>
          <a:xfrm>
            <a:off x="1115616" y="116632"/>
            <a:ext cx="7200800" cy="1080120"/>
          </a:xfrm>
        </p:spPr>
        <p:txBody>
          <a:bodyPr>
            <a:noAutofit/>
          </a:bodyPr>
          <a:lstStyle/>
          <a:p>
            <a:pPr algn="ctr"/>
            <a:r>
              <a:rPr lang="uk-UA" sz="3200" b="1" dirty="0" smtClean="0">
                <a:solidFill>
                  <a:schemeClr val="accent4">
                    <a:lumMod val="50000"/>
                  </a:schemeClr>
                </a:solidFill>
              </a:rPr>
              <a:t>Гетьманат </a:t>
            </a:r>
            <a:br>
              <a:rPr lang="uk-UA" sz="3200" b="1" dirty="0" smtClean="0">
                <a:solidFill>
                  <a:schemeClr val="accent4">
                    <a:lumMod val="50000"/>
                  </a:schemeClr>
                </a:solidFill>
              </a:rPr>
            </a:br>
            <a:r>
              <a:rPr lang="uk-UA" sz="3200" b="1" dirty="0" smtClean="0">
                <a:solidFill>
                  <a:schemeClr val="accent4">
                    <a:lumMod val="50000"/>
                  </a:schemeClr>
                </a:solidFill>
              </a:rPr>
              <a:t>29 квітня – 14 грудня 1918</a:t>
            </a:r>
            <a:endParaRPr lang="ru-RU" sz="3200" b="1" dirty="0">
              <a:solidFill>
                <a:schemeClr val="accent4">
                  <a:lumMod val="50000"/>
                </a:schemeClr>
              </a:solidFill>
            </a:endParaRPr>
          </a:p>
        </p:txBody>
      </p:sp>
      <p:pic>
        <p:nvPicPr>
          <p:cNvPr id="61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8" y="2665302"/>
            <a:ext cx="5253108" cy="393983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11310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3813"/>
            <a:ext cx="919321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724128" cy="1957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Объект 1"/>
          <p:cNvSpPr>
            <a:spLocks noGrp="1"/>
          </p:cNvSpPr>
          <p:nvPr>
            <p:ph idx="1"/>
          </p:nvPr>
        </p:nvSpPr>
        <p:spPr>
          <a:xfrm>
            <a:off x="179512" y="4725143"/>
            <a:ext cx="4608512" cy="1977429"/>
          </a:xfrm>
        </p:spPr>
        <p:txBody>
          <a:bodyPr>
            <a:noAutofit/>
          </a:bodyPr>
          <a:lstStyle/>
          <a:p>
            <a:pPr marL="18288" indent="0">
              <a:buNone/>
            </a:pPr>
            <a:endParaRPr lang="uk-UA" sz="1800" dirty="0" smtClean="0"/>
          </a:p>
          <a:p>
            <a:r>
              <a:rPr lang="uk-UA" sz="2000" dirty="0" smtClean="0">
                <a:solidFill>
                  <a:schemeClr val="bg1"/>
                </a:solidFill>
                <a:effectLst/>
              </a:rPr>
              <a:t>14 грудня 1918 - 24 грудня 1919 р. – існування відновленої УНР на чолі з Директорією</a:t>
            </a:r>
          </a:p>
          <a:p>
            <a:r>
              <a:rPr lang="uk-UA" sz="2000" dirty="0" smtClean="0">
                <a:solidFill>
                  <a:schemeClr val="bg1"/>
                </a:solidFill>
                <a:effectLst/>
              </a:rPr>
              <a:t>Грудень 1918 – червень 1919 р. – друга війна радянської  Росії проти УНР</a:t>
            </a:r>
          </a:p>
        </p:txBody>
      </p:sp>
      <p:sp>
        <p:nvSpPr>
          <p:cNvPr id="3" name="Текст 2"/>
          <p:cNvSpPr>
            <a:spLocks noGrp="1"/>
          </p:cNvSpPr>
          <p:nvPr>
            <p:ph type="body" sz="half" idx="2"/>
          </p:nvPr>
        </p:nvSpPr>
        <p:spPr>
          <a:xfrm>
            <a:off x="5508104" y="213617"/>
            <a:ext cx="3384376" cy="3359399"/>
          </a:xfrm>
        </p:spPr>
        <p:txBody>
          <a:bodyPr>
            <a:noAutofit/>
          </a:bodyPr>
          <a:lstStyle/>
          <a:p>
            <a:r>
              <a:rPr lang="uk-UA" sz="2000" b="1" dirty="0" smtClean="0">
                <a:solidFill>
                  <a:schemeClr val="bg1"/>
                </a:solidFill>
                <a:effectLst/>
              </a:rPr>
              <a:t>Директорія УНР </a:t>
            </a:r>
            <a:r>
              <a:rPr lang="uk-UA" sz="2000" dirty="0" smtClean="0">
                <a:solidFill>
                  <a:schemeClr val="bg1"/>
                </a:solidFill>
                <a:effectLst/>
              </a:rPr>
              <a:t>– тимчасовий орган державної влади УНР, створений для керівництва повстанням проти  гетьмана П. Скоропадського. Після перемоги – найвищий орган  державної влади УНР.</a:t>
            </a:r>
            <a:endParaRPr lang="ru-RU" sz="2000" dirty="0">
              <a:solidFill>
                <a:schemeClr val="bg1"/>
              </a:solidFill>
              <a:effectLst/>
            </a:endParaRPr>
          </a:p>
        </p:txBody>
      </p:sp>
      <p:sp>
        <p:nvSpPr>
          <p:cNvPr id="4" name="Заголовок 3"/>
          <p:cNvSpPr>
            <a:spLocks noGrp="1"/>
          </p:cNvSpPr>
          <p:nvPr>
            <p:ph type="title"/>
          </p:nvPr>
        </p:nvSpPr>
        <p:spPr>
          <a:xfrm>
            <a:off x="179512" y="332656"/>
            <a:ext cx="5256584" cy="1080120"/>
          </a:xfrm>
        </p:spPr>
        <p:txBody>
          <a:bodyPr/>
          <a:lstStyle/>
          <a:p>
            <a:pPr algn="ctr"/>
            <a:r>
              <a:rPr lang="uk-UA" dirty="0" smtClean="0">
                <a:solidFill>
                  <a:schemeClr val="bg1"/>
                </a:solidFill>
              </a:rPr>
              <a:t>Директорія </a:t>
            </a:r>
            <a:br>
              <a:rPr lang="uk-UA" dirty="0" smtClean="0">
                <a:solidFill>
                  <a:schemeClr val="bg1"/>
                </a:solidFill>
              </a:rPr>
            </a:br>
            <a:r>
              <a:rPr lang="uk-UA" sz="2400" b="0" dirty="0" smtClean="0">
                <a:solidFill>
                  <a:schemeClr val="bg1"/>
                </a:solidFill>
              </a:rPr>
              <a:t>грудень 1918  - грудень 1919</a:t>
            </a:r>
            <a:endParaRPr lang="ru-RU" sz="2400" b="0" dirty="0">
              <a:solidFill>
                <a:schemeClr val="bg1"/>
              </a:solidFill>
            </a:endParaRPr>
          </a:p>
        </p:txBody>
      </p:sp>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700808"/>
            <a:ext cx="3781824" cy="306788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3673191"/>
            <a:ext cx="4175796" cy="302938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80845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3813"/>
            <a:ext cx="919321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931" y="0"/>
            <a:ext cx="5601222"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Объект 5"/>
          <p:cNvSpPr>
            <a:spLocks noGrp="1"/>
          </p:cNvSpPr>
          <p:nvPr>
            <p:ph idx="1"/>
          </p:nvPr>
        </p:nvSpPr>
        <p:spPr>
          <a:xfrm>
            <a:off x="338930" y="908720"/>
            <a:ext cx="5385198" cy="5760640"/>
          </a:xfrm>
        </p:spPr>
        <p:txBody>
          <a:bodyPr>
            <a:normAutofit fontScale="77500" lnSpcReduction="20000"/>
          </a:bodyPr>
          <a:lstStyle/>
          <a:p>
            <a:pPr marL="0" indent="0">
              <a:buNone/>
            </a:pPr>
            <a:r>
              <a:rPr lang="uk-UA" sz="2000" b="1" dirty="0">
                <a:solidFill>
                  <a:schemeClr val="bg1"/>
                </a:solidFill>
                <a:effectLst/>
                <a:latin typeface="Times New Roman" panose="02020603050405020304" pitchFamily="18" charset="0"/>
                <a:cs typeface="Times New Roman" panose="02020603050405020304" pitchFamily="18" charset="0"/>
              </a:rPr>
              <a:t>14 листопада 1918 </a:t>
            </a:r>
            <a:r>
              <a:rPr lang="uk-UA" sz="2000" b="1" dirty="0" smtClean="0">
                <a:solidFill>
                  <a:schemeClr val="bg1"/>
                </a:solidFill>
                <a:effectLst/>
                <a:latin typeface="Times New Roman" panose="02020603050405020304" pitchFamily="18" charset="0"/>
                <a:cs typeface="Times New Roman" panose="02020603050405020304" pitchFamily="18" charset="0"/>
              </a:rPr>
              <a:t>року </a:t>
            </a:r>
            <a:r>
              <a:rPr lang="uk-UA" sz="2000" dirty="0">
                <a:solidFill>
                  <a:schemeClr val="bg1"/>
                </a:solidFill>
                <a:effectLst/>
                <a:latin typeface="Times New Roman" panose="02020603050405020304" pitchFamily="18" charset="0"/>
                <a:cs typeface="Times New Roman" panose="02020603050405020304" pitchFamily="18" charset="0"/>
              </a:rPr>
              <a:t>– створення Директорії Української Народної Республіки;</a:t>
            </a:r>
            <a:endParaRPr lang="ru-RU" sz="2000" dirty="0">
              <a:solidFill>
                <a:schemeClr val="bg1"/>
              </a:solidFill>
              <a:effectLst/>
              <a:latin typeface="Times New Roman" panose="02020603050405020304" pitchFamily="18" charset="0"/>
              <a:cs typeface="Times New Roman" panose="02020603050405020304" pitchFamily="18" charset="0"/>
            </a:endParaRPr>
          </a:p>
          <a:p>
            <a:pPr marL="0" indent="0">
              <a:buNone/>
            </a:pPr>
            <a:r>
              <a:rPr lang="uk-UA" sz="2000" b="1" dirty="0">
                <a:solidFill>
                  <a:schemeClr val="bg1"/>
                </a:solidFill>
                <a:effectLst/>
                <a:latin typeface="Times New Roman" panose="02020603050405020304" pitchFamily="18" charset="0"/>
                <a:cs typeface="Times New Roman" panose="02020603050405020304" pitchFamily="18" charset="0"/>
              </a:rPr>
              <a:t>14 грудня 1918 року </a:t>
            </a:r>
            <a:r>
              <a:rPr lang="uk-UA" sz="2000" dirty="0" smtClean="0">
                <a:solidFill>
                  <a:schemeClr val="bg1"/>
                </a:solidFill>
                <a:effectLst/>
                <a:latin typeface="Times New Roman" panose="02020603050405020304" pitchFamily="18" charset="0"/>
                <a:cs typeface="Times New Roman" panose="02020603050405020304" pitchFamily="18" charset="0"/>
              </a:rPr>
              <a:t>– </a:t>
            </a:r>
            <a:r>
              <a:rPr lang="uk-UA" sz="2000" dirty="0">
                <a:solidFill>
                  <a:schemeClr val="bg1"/>
                </a:solidFill>
                <a:effectLst/>
                <a:latin typeface="Times New Roman" panose="02020603050405020304" pitchFamily="18" charset="0"/>
                <a:cs typeface="Times New Roman" panose="02020603050405020304" pitchFamily="18" charset="0"/>
              </a:rPr>
              <a:t>відновлення </a:t>
            </a:r>
            <a:r>
              <a:rPr lang="ru-RU" sz="2000" dirty="0" err="1">
                <a:solidFill>
                  <a:schemeClr val="bg1"/>
                </a:solidFill>
                <a:effectLst/>
                <a:latin typeface="Times New Roman" panose="02020603050405020304" pitchFamily="18" charset="0"/>
                <a:cs typeface="Times New Roman" panose="02020603050405020304" pitchFamily="18" charset="0"/>
              </a:rPr>
              <a:t>Української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Народної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Республіки</a:t>
            </a:r>
            <a:r>
              <a:rPr lang="ru-RU" sz="2000" dirty="0">
                <a:solidFill>
                  <a:schemeClr val="bg1"/>
                </a:solidFill>
                <a:effectLst/>
                <a:latin typeface="Times New Roman" panose="02020603050405020304" pitchFamily="18" charset="0"/>
                <a:cs typeface="Times New Roman" panose="02020603050405020304" pitchFamily="18" charset="0"/>
              </a:rPr>
              <a:t>;</a:t>
            </a:r>
          </a:p>
          <a:p>
            <a:pPr marL="0" indent="0">
              <a:buNone/>
            </a:pPr>
            <a:r>
              <a:rPr lang="ru-RU" sz="2000" b="1" dirty="0">
                <a:solidFill>
                  <a:schemeClr val="bg1"/>
                </a:solidFill>
                <a:effectLst/>
                <a:latin typeface="Times New Roman" panose="02020603050405020304" pitchFamily="18" charset="0"/>
                <a:cs typeface="Times New Roman" panose="02020603050405020304" pitchFamily="18" charset="0"/>
              </a:rPr>
              <a:t>22 </a:t>
            </a:r>
            <a:r>
              <a:rPr lang="ru-RU" sz="2000" b="1" dirty="0" err="1">
                <a:solidFill>
                  <a:schemeClr val="bg1"/>
                </a:solidFill>
                <a:effectLst/>
                <a:latin typeface="Times New Roman" panose="02020603050405020304" pitchFamily="18" charset="0"/>
                <a:cs typeface="Times New Roman" panose="02020603050405020304" pitchFamily="18" charset="0"/>
              </a:rPr>
              <a:t>січня</a:t>
            </a:r>
            <a:r>
              <a:rPr lang="ru-RU" sz="2000" b="1" dirty="0">
                <a:solidFill>
                  <a:schemeClr val="bg1"/>
                </a:solidFill>
                <a:effectLst/>
                <a:latin typeface="Times New Roman" panose="02020603050405020304" pitchFamily="18" charset="0"/>
                <a:cs typeface="Times New Roman" panose="02020603050405020304" pitchFamily="18" charset="0"/>
              </a:rPr>
              <a:t> 1919 року </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проголошення</a:t>
            </a:r>
            <a:r>
              <a:rPr lang="ru-RU" sz="2000" dirty="0">
                <a:solidFill>
                  <a:schemeClr val="bg1"/>
                </a:solidFill>
                <a:effectLst/>
                <a:latin typeface="Times New Roman" panose="02020603050405020304" pitchFamily="18" charset="0"/>
                <a:cs typeface="Times New Roman" panose="02020603050405020304" pitchFamily="18" charset="0"/>
              </a:rPr>
              <a:t> Акта </a:t>
            </a:r>
            <a:r>
              <a:rPr lang="ru-RU" sz="2000" dirty="0" err="1">
                <a:solidFill>
                  <a:schemeClr val="bg1"/>
                </a:solidFill>
                <a:effectLst/>
                <a:latin typeface="Times New Roman" panose="02020603050405020304" pitchFamily="18" charset="0"/>
                <a:cs typeface="Times New Roman" panose="02020603050405020304" pitchFamily="18" charset="0"/>
              </a:rPr>
              <a:t>Злуки</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Української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Народної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Республіки</a:t>
            </a:r>
            <a:r>
              <a:rPr lang="ru-RU" sz="2000" dirty="0">
                <a:solidFill>
                  <a:schemeClr val="bg1"/>
                </a:solidFill>
                <a:effectLst/>
                <a:latin typeface="Times New Roman" panose="02020603050405020304" pitchFamily="18" charset="0"/>
                <a:cs typeface="Times New Roman" panose="02020603050405020304" pitchFamily="18" charset="0"/>
              </a:rPr>
              <a:t> і </a:t>
            </a:r>
            <a:r>
              <a:rPr lang="ru-RU" sz="2000" dirty="0" err="1">
                <a:solidFill>
                  <a:schemeClr val="bg1"/>
                </a:solidFill>
                <a:effectLst/>
                <a:latin typeface="Times New Roman" panose="02020603050405020304" pitchFamily="18" charset="0"/>
                <a:cs typeface="Times New Roman" panose="02020603050405020304" pitchFamily="18" charset="0"/>
              </a:rPr>
              <a:t>Західноукраїнської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Народної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Республіки</a:t>
            </a:r>
            <a:r>
              <a:rPr lang="ru-RU" sz="2000" dirty="0">
                <a:solidFill>
                  <a:schemeClr val="bg1"/>
                </a:solidFill>
                <a:effectLst/>
                <a:latin typeface="Times New Roman" panose="02020603050405020304" pitchFamily="18" charset="0"/>
                <a:cs typeface="Times New Roman" panose="02020603050405020304" pitchFamily="18" charset="0"/>
              </a:rPr>
              <a:t>;</a:t>
            </a:r>
          </a:p>
          <a:p>
            <a:pPr marL="0" indent="0">
              <a:buNone/>
            </a:pPr>
            <a:r>
              <a:rPr lang="ru-RU" sz="2000" b="1" dirty="0">
                <a:solidFill>
                  <a:schemeClr val="bg1"/>
                </a:solidFill>
                <a:effectLst/>
                <a:latin typeface="Times New Roman" panose="02020603050405020304" pitchFamily="18" charset="0"/>
                <a:cs typeface="Times New Roman" panose="02020603050405020304" pitchFamily="18" charset="0"/>
              </a:rPr>
              <a:t>23-28 </a:t>
            </a:r>
            <a:r>
              <a:rPr lang="ru-RU" sz="2000" b="1" dirty="0" err="1">
                <a:solidFill>
                  <a:schemeClr val="bg1"/>
                </a:solidFill>
                <a:effectLst/>
                <a:latin typeface="Times New Roman" panose="02020603050405020304" pitchFamily="18" charset="0"/>
                <a:cs typeface="Times New Roman" panose="02020603050405020304" pitchFamily="18" charset="0"/>
              </a:rPr>
              <a:t>січня</a:t>
            </a:r>
            <a:r>
              <a:rPr lang="ru-RU" sz="2000" b="1" dirty="0">
                <a:solidFill>
                  <a:schemeClr val="bg1"/>
                </a:solidFill>
                <a:effectLst/>
                <a:latin typeface="Times New Roman" panose="02020603050405020304" pitchFamily="18" charset="0"/>
                <a:cs typeface="Times New Roman" panose="02020603050405020304" pitchFamily="18" charset="0"/>
              </a:rPr>
              <a:t> 1919 </a:t>
            </a:r>
            <a:r>
              <a:rPr lang="ru-RU" sz="2000" b="1" dirty="0" smtClean="0">
                <a:solidFill>
                  <a:schemeClr val="bg1"/>
                </a:solidFill>
                <a:effectLst/>
                <a:latin typeface="Times New Roman" panose="02020603050405020304" pitchFamily="18" charset="0"/>
                <a:cs typeface="Times New Roman" panose="02020603050405020304" pitchFamily="18" charset="0"/>
              </a:rPr>
              <a:t>року</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засідання</a:t>
            </a:r>
            <a:r>
              <a:rPr lang="ru-RU" sz="2000" dirty="0">
                <a:solidFill>
                  <a:schemeClr val="bg1"/>
                </a:solidFill>
                <a:effectLst/>
                <a:latin typeface="Times New Roman" panose="02020603050405020304" pitchFamily="18" charset="0"/>
                <a:cs typeface="Times New Roman" panose="02020603050405020304" pitchFamily="18" charset="0"/>
              </a:rPr>
              <a:t> Трудового </a:t>
            </a:r>
            <a:r>
              <a:rPr lang="ru-RU" sz="2000" dirty="0" err="1">
                <a:solidFill>
                  <a:schemeClr val="bg1"/>
                </a:solidFill>
                <a:effectLst/>
                <a:latin typeface="Times New Roman" panose="02020603050405020304" pitchFamily="18" charset="0"/>
                <a:cs typeface="Times New Roman" panose="02020603050405020304" pitchFamily="18" charset="0"/>
              </a:rPr>
              <a:t>конгресу</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України</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вищого</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тимчасового</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законодавчого</a:t>
            </a:r>
            <a:r>
              <a:rPr lang="ru-RU" sz="2000" dirty="0">
                <a:solidFill>
                  <a:schemeClr val="bg1"/>
                </a:solidFill>
                <a:effectLst/>
                <a:latin typeface="Times New Roman" panose="02020603050405020304" pitchFamily="18" charset="0"/>
                <a:cs typeface="Times New Roman" panose="02020603050405020304" pitchFamily="18" charset="0"/>
              </a:rPr>
              <a:t> органу </a:t>
            </a:r>
            <a:r>
              <a:rPr lang="ru-RU" sz="2000" dirty="0" err="1">
                <a:solidFill>
                  <a:schemeClr val="bg1"/>
                </a:solidFill>
                <a:effectLst/>
                <a:latin typeface="Times New Roman" panose="02020603050405020304" pitchFamily="18" charset="0"/>
                <a:cs typeface="Times New Roman" panose="02020603050405020304" pitchFamily="18" charset="0"/>
              </a:rPr>
              <a:t>Української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Народної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Республіки</a:t>
            </a:r>
            <a:r>
              <a:rPr lang="ru-RU" sz="2000" dirty="0">
                <a:solidFill>
                  <a:schemeClr val="bg1"/>
                </a:solidFill>
                <a:effectLst/>
                <a:latin typeface="Times New Roman" panose="02020603050405020304" pitchFamily="18" charset="0"/>
                <a:cs typeface="Times New Roman" panose="02020603050405020304" pitchFamily="18" charset="0"/>
              </a:rPr>
              <a:t> у </a:t>
            </a:r>
            <a:r>
              <a:rPr lang="ru-RU" sz="2000" dirty="0" err="1">
                <a:solidFill>
                  <a:schemeClr val="bg1"/>
                </a:solidFill>
                <a:effectLst/>
                <a:latin typeface="Times New Roman" panose="02020603050405020304" pitchFamily="18" charset="0"/>
                <a:cs typeface="Times New Roman" panose="02020603050405020304" pitchFamily="18" charset="0"/>
              </a:rPr>
              <a:t>період</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Директорії</a:t>
            </a:r>
            <a:r>
              <a:rPr lang="ru-RU" sz="2000" dirty="0">
                <a:solidFill>
                  <a:schemeClr val="bg1"/>
                </a:solidFill>
                <a:effectLst/>
                <a:latin typeface="Times New Roman" panose="02020603050405020304" pitchFamily="18" charset="0"/>
                <a:cs typeface="Times New Roman" panose="02020603050405020304" pitchFamily="18" charset="0"/>
              </a:rPr>
              <a:t> УНР;</a:t>
            </a:r>
          </a:p>
          <a:p>
            <a:pPr marL="0" indent="0">
              <a:buNone/>
            </a:pPr>
            <a:r>
              <a:rPr lang="ru-RU" sz="2000" b="1" dirty="0" smtClean="0">
                <a:solidFill>
                  <a:schemeClr val="bg1"/>
                </a:solidFill>
                <a:effectLst/>
                <a:latin typeface="Times New Roman" panose="02020603050405020304" pitchFamily="18" charset="0"/>
                <a:cs typeface="Times New Roman" panose="02020603050405020304" pitchFamily="18" charset="0"/>
              </a:rPr>
              <a:t>6 </a:t>
            </a:r>
            <a:r>
              <a:rPr lang="ru-RU" sz="2000" b="1" dirty="0" err="1" smtClean="0">
                <a:solidFill>
                  <a:schemeClr val="bg1"/>
                </a:solidFill>
                <a:effectLst/>
                <a:latin typeface="Times New Roman" panose="02020603050405020304" pitchFamily="18" charset="0"/>
                <a:cs typeface="Times New Roman" panose="02020603050405020304" pitchFamily="18" charset="0"/>
              </a:rPr>
              <a:t>грудня</a:t>
            </a:r>
            <a:r>
              <a:rPr lang="ru-RU" sz="2000" b="1" dirty="0" smtClean="0">
                <a:solidFill>
                  <a:schemeClr val="bg1"/>
                </a:solidFill>
                <a:effectLst/>
                <a:latin typeface="Times New Roman" panose="02020603050405020304" pitchFamily="18" charset="0"/>
                <a:cs typeface="Times New Roman" panose="02020603050405020304" pitchFamily="18" charset="0"/>
              </a:rPr>
              <a:t> 1919 року </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a:solidFill>
                  <a:schemeClr val="bg1"/>
                </a:solidFill>
                <a:effectLst/>
                <a:latin typeface="Times New Roman" panose="02020603050405020304" pitchFamily="18" charset="0"/>
                <a:cs typeface="Times New Roman" panose="02020603050405020304" pitchFamily="18" charset="0"/>
              </a:rPr>
              <a:t>початок </a:t>
            </a:r>
            <a:r>
              <a:rPr lang="ru-RU" sz="2000" dirty="0" err="1">
                <a:solidFill>
                  <a:schemeClr val="bg1"/>
                </a:solidFill>
                <a:effectLst/>
                <a:latin typeface="Times New Roman" panose="02020603050405020304" pitchFamily="18" charset="0"/>
                <a:cs typeface="Times New Roman" panose="02020603050405020304" pitchFamily="18" charset="0"/>
              </a:rPr>
              <a:t>Першого</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Зимового</a:t>
            </a:r>
            <a:r>
              <a:rPr lang="ru-RU" sz="2000" dirty="0">
                <a:solidFill>
                  <a:schemeClr val="bg1"/>
                </a:solidFill>
                <a:effectLst/>
                <a:latin typeface="Times New Roman" panose="02020603050405020304" pitchFamily="18" charset="0"/>
                <a:cs typeface="Times New Roman" panose="02020603050405020304" pitchFamily="18" charset="0"/>
              </a:rPr>
              <a:t> походу </a:t>
            </a:r>
            <a:r>
              <a:rPr lang="ru-RU" sz="2000" dirty="0" err="1">
                <a:solidFill>
                  <a:schemeClr val="bg1"/>
                </a:solidFill>
                <a:effectLst/>
                <a:latin typeface="Times New Roman" panose="02020603050405020304" pitchFamily="18" charset="0"/>
                <a:cs typeface="Times New Roman" panose="02020603050405020304" pitchFamily="18" charset="0"/>
              </a:rPr>
              <a:t>Армії</a:t>
            </a:r>
            <a:r>
              <a:rPr lang="ru-RU" sz="2000" dirty="0">
                <a:solidFill>
                  <a:schemeClr val="bg1"/>
                </a:solidFill>
                <a:effectLst/>
                <a:latin typeface="Times New Roman" panose="02020603050405020304" pitchFamily="18" charset="0"/>
                <a:cs typeface="Times New Roman" panose="02020603050405020304" pitchFamily="18" charset="0"/>
              </a:rPr>
              <a:t> УНР</a:t>
            </a:r>
            <a:r>
              <a:rPr lang="ru-RU" sz="2000" dirty="0" smtClean="0">
                <a:solidFill>
                  <a:schemeClr val="bg1"/>
                </a:solidFill>
                <a:effectLst/>
                <a:latin typeface="Times New Roman" panose="02020603050405020304" pitchFamily="18" charset="0"/>
                <a:cs typeface="Times New Roman" panose="02020603050405020304" pitchFamily="18" charset="0"/>
              </a:rPr>
              <a:t>;</a:t>
            </a:r>
          </a:p>
          <a:p>
            <a:pPr marL="0" indent="0">
              <a:buNone/>
            </a:pPr>
            <a:r>
              <a:rPr lang="ru-RU" sz="2000" b="1" dirty="0">
                <a:solidFill>
                  <a:schemeClr val="bg1"/>
                </a:solidFill>
                <a:effectLst/>
                <a:latin typeface="Times New Roman" panose="02020603050405020304" pitchFamily="18" charset="0"/>
                <a:cs typeface="Times New Roman" panose="02020603050405020304" pitchFamily="18" charset="0"/>
              </a:rPr>
              <a:t>21 </a:t>
            </a:r>
            <a:r>
              <a:rPr lang="ru-RU" sz="2000" b="1" dirty="0" err="1">
                <a:solidFill>
                  <a:schemeClr val="bg1"/>
                </a:solidFill>
                <a:effectLst/>
                <a:latin typeface="Times New Roman" panose="02020603050405020304" pitchFamily="18" charset="0"/>
                <a:cs typeface="Times New Roman" panose="02020603050405020304" pitchFamily="18" charset="0"/>
              </a:rPr>
              <a:t>квітня</a:t>
            </a:r>
            <a:r>
              <a:rPr lang="ru-RU" sz="2000" b="1" dirty="0">
                <a:solidFill>
                  <a:schemeClr val="bg1"/>
                </a:solidFill>
                <a:effectLst/>
                <a:latin typeface="Times New Roman" panose="02020603050405020304" pitchFamily="18" charset="0"/>
                <a:cs typeface="Times New Roman" panose="02020603050405020304" pitchFamily="18" charset="0"/>
              </a:rPr>
              <a:t> 1920 року </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підписання</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Варшавського</a:t>
            </a:r>
            <a:r>
              <a:rPr lang="ru-RU" sz="2000" dirty="0">
                <a:solidFill>
                  <a:schemeClr val="bg1"/>
                </a:solidFill>
                <a:effectLst/>
                <a:latin typeface="Times New Roman" panose="02020603050405020304" pitchFamily="18" charset="0"/>
                <a:cs typeface="Times New Roman" panose="02020603050405020304" pitchFamily="18" charset="0"/>
              </a:rPr>
              <a:t> мирного договору </a:t>
            </a:r>
            <a:r>
              <a:rPr lang="ru-RU" sz="2000" dirty="0" err="1">
                <a:solidFill>
                  <a:schemeClr val="bg1"/>
                </a:solidFill>
                <a:effectLst/>
                <a:latin typeface="Times New Roman" panose="02020603050405020304" pitchFamily="18" charset="0"/>
                <a:cs typeface="Times New Roman" panose="02020603050405020304" pitchFamily="18" charset="0"/>
              </a:rPr>
              <a:t>між</a:t>
            </a:r>
            <a:r>
              <a:rPr lang="ru-RU" sz="2000" dirty="0">
                <a:solidFill>
                  <a:schemeClr val="bg1"/>
                </a:solidFill>
                <a:effectLst/>
                <a:latin typeface="Times New Roman" panose="02020603050405020304" pitchFamily="18" charset="0"/>
                <a:cs typeface="Times New Roman" panose="02020603050405020304" pitchFamily="18" charset="0"/>
              </a:rPr>
              <a:t> УНР і </a:t>
            </a:r>
            <a:r>
              <a:rPr lang="ru-RU" sz="2000" dirty="0" err="1">
                <a:solidFill>
                  <a:schemeClr val="bg1"/>
                </a:solidFill>
                <a:effectLst/>
                <a:latin typeface="Times New Roman" panose="02020603050405020304" pitchFamily="18" charset="0"/>
                <a:cs typeface="Times New Roman" panose="02020603050405020304" pitchFamily="18" charset="0"/>
              </a:rPr>
              <a:t>Польщею</a:t>
            </a:r>
            <a:r>
              <a:rPr lang="ru-RU" sz="2000" dirty="0">
                <a:solidFill>
                  <a:schemeClr val="bg1"/>
                </a:solidFill>
                <a:effectLst/>
                <a:latin typeface="Times New Roman" panose="02020603050405020304" pitchFamily="18" charset="0"/>
                <a:cs typeface="Times New Roman" panose="02020603050405020304" pitchFamily="18" charset="0"/>
              </a:rPr>
              <a:t>;</a:t>
            </a:r>
          </a:p>
          <a:p>
            <a:pPr marL="0" indent="0">
              <a:buNone/>
            </a:pPr>
            <a:r>
              <a:rPr lang="ru-RU" sz="2000" b="1" dirty="0">
                <a:solidFill>
                  <a:schemeClr val="bg1"/>
                </a:solidFill>
                <a:effectLst/>
                <a:latin typeface="Times New Roman" panose="02020603050405020304" pitchFamily="18" charset="0"/>
                <a:cs typeface="Times New Roman" panose="02020603050405020304" pitchFamily="18" charset="0"/>
              </a:rPr>
              <a:t>5 </a:t>
            </a:r>
            <a:r>
              <a:rPr lang="ru-RU" sz="2000" b="1" dirty="0" err="1">
                <a:solidFill>
                  <a:schemeClr val="bg1"/>
                </a:solidFill>
                <a:effectLst/>
                <a:latin typeface="Times New Roman" panose="02020603050405020304" pitchFamily="18" charset="0"/>
                <a:cs typeface="Times New Roman" panose="02020603050405020304" pitchFamily="18" charset="0"/>
              </a:rPr>
              <a:t>травня</a:t>
            </a:r>
            <a:r>
              <a:rPr lang="ru-RU" sz="2000" b="1" dirty="0">
                <a:solidFill>
                  <a:schemeClr val="bg1"/>
                </a:solidFill>
                <a:effectLst/>
                <a:latin typeface="Times New Roman" panose="02020603050405020304" pitchFamily="18" charset="0"/>
                <a:cs typeface="Times New Roman" panose="02020603050405020304" pitchFamily="18" charset="0"/>
              </a:rPr>
              <a:t> 1920 року </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err="1" smtClean="0">
                <a:solidFill>
                  <a:schemeClr val="bg1"/>
                </a:solidFill>
                <a:effectLst/>
                <a:latin typeface="Times New Roman" panose="02020603050405020304" pitchFamily="18" charset="0"/>
                <a:cs typeface="Times New Roman" panose="02020603050405020304" pitchFamily="18" charset="0"/>
              </a:rPr>
              <a:t>проголошення</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Всеукраїнською</a:t>
            </a:r>
            <a:r>
              <a:rPr lang="ru-RU" sz="2000" dirty="0">
                <a:solidFill>
                  <a:schemeClr val="bg1"/>
                </a:solidFill>
                <a:effectLst/>
                <a:latin typeface="Times New Roman" panose="02020603050405020304" pitchFamily="18" charset="0"/>
                <a:cs typeface="Times New Roman" panose="02020603050405020304" pitchFamily="18" charset="0"/>
              </a:rPr>
              <a:t> православною Церковною радою </a:t>
            </a:r>
            <a:r>
              <a:rPr lang="ru-RU" sz="2000" dirty="0" err="1">
                <a:solidFill>
                  <a:schemeClr val="bg1"/>
                </a:solidFill>
                <a:effectLst/>
                <a:latin typeface="Times New Roman" panose="02020603050405020304" pitchFamily="18" charset="0"/>
                <a:cs typeface="Times New Roman" panose="02020603050405020304" pitchFamily="18" charset="0"/>
              </a:rPr>
              <a:t>автокефалії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Української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православної</a:t>
            </a:r>
            <a:r>
              <a:rPr lang="ru-RU" sz="2000" dirty="0">
                <a:solidFill>
                  <a:schemeClr val="bg1"/>
                </a:solidFill>
                <a:effectLst/>
                <a:latin typeface="Times New Roman" panose="02020603050405020304" pitchFamily="18" charset="0"/>
                <a:cs typeface="Times New Roman" panose="02020603050405020304" pitchFamily="18" charset="0"/>
              </a:rPr>
              <a:t> церкви</a:t>
            </a:r>
            <a:r>
              <a:rPr lang="ru-RU" sz="2000" dirty="0" smtClean="0">
                <a:solidFill>
                  <a:schemeClr val="bg1"/>
                </a:solidFill>
                <a:effectLst/>
                <a:latin typeface="Times New Roman" panose="02020603050405020304" pitchFamily="18" charset="0"/>
                <a:cs typeface="Times New Roman" panose="02020603050405020304" pitchFamily="18" charset="0"/>
              </a:rPr>
              <a:t>;</a:t>
            </a:r>
            <a:endParaRPr lang="ru-RU" sz="2000" dirty="0">
              <a:solidFill>
                <a:schemeClr val="bg1"/>
              </a:solidFill>
              <a:effectLst/>
              <a:latin typeface="Times New Roman" panose="02020603050405020304" pitchFamily="18" charset="0"/>
              <a:cs typeface="Times New Roman" panose="02020603050405020304" pitchFamily="18" charset="0"/>
            </a:endParaRPr>
          </a:p>
          <a:p>
            <a:pPr marL="0" indent="0">
              <a:buNone/>
            </a:pPr>
            <a:r>
              <a:rPr lang="ru-RU" sz="2000" b="1" dirty="0">
                <a:solidFill>
                  <a:schemeClr val="bg1"/>
                </a:solidFill>
                <a:effectLst/>
                <a:latin typeface="Times New Roman" panose="02020603050405020304" pitchFamily="18" charset="0"/>
                <a:cs typeface="Times New Roman" panose="02020603050405020304" pitchFamily="18" charset="0"/>
              </a:rPr>
              <a:t>10 листопада 1920 </a:t>
            </a:r>
            <a:r>
              <a:rPr lang="ru-RU" sz="2000" b="1" dirty="0" smtClean="0">
                <a:solidFill>
                  <a:schemeClr val="bg1"/>
                </a:solidFill>
                <a:effectLst/>
                <a:latin typeface="Times New Roman" panose="02020603050405020304" pitchFamily="18" charset="0"/>
                <a:cs typeface="Times New Roman" panose="02020603050405020304" pitchFamily="18" charset="0"/>
              </a:rPr>
              <a:t>року</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відступ</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Армії</a:t>
            </a:r>
            <a:r>
              <a:rPr lang="ru-RU" sz="2000" dirty="0">
                <a:solidFill>
                  <a:schemeClr val="bg1"/>
                </a:solidFill>
                <a:effectLst/>
                <a:latin typeface="Times New Roman" panose="02020603050405020304" pitchFamily="18" charset="0"/>
                <a:cs typeface="Times New Roman" panose="02020603050405020304" pitchFamily="18" charset="0"/>
              </a:rPr>
              <a:t> УНР за р. Збруч, </a:t>
            </a:r>
            <a:r>
              <a:rPr lang="ru-RU" sz="2000" dirty="0" err="1">
                <a:solidFill>
                  <a:schemeClr val="bg1"/>
                </a:solidFill>
                <a:effectLst/>
                <a:latin typeface="Times New Roman" panose="02020603050405020304" pitchFamily="18" charset="0"/>
                <a:cs typeface="Times New Roman" panose="02020603050405020304" pitchFamily="18" charset="0"/>
              </a:rPr>
              <a:t>остаточна</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окупація</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більшовиками</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центральної</a:t>
            </a:r>
            <a:r>
              <a:rPr lang="ru-RU" sz="2000" dirty="0">
                <a:solidFill>
                  <a:schemeClr val="bg1"/>
                </a:solidFill>
                <a:effectLst/>
                <a:latin typeface="Times New Roman" panose="02020603050405020304" pitchFamily="18" charset="0"/>
                <a:cs typeface="Times New Roman" panose="02020603050405020304" pitchFamily="18" charset="0"/>
              </a:rPr>
              <a:t> та </a:t>
            </a:r>
            <a:r>
              <a:rPr lang="ru-RU" sz="2000" dirty="0" err="1">
                <a:solidFill>
                  <a:schemeClr val="bg1"/>
                </a:solidFill>
                <a:effectLst/>
                <a:latin typeface="Times New Roman" panose="02020603050405020304" pitchFamily="18" charset="0"/>
                <a:cs typeface="Times New Roman" panose="02020603050405020304" pitchFamily="18" charset="0"/>
              </a:rPr>
              <a:t>східної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України</a:t>
            </a:r>
            <a:r>
              <a:rPr lang="ru-RU" sz="2000" dirty="0">
                <a:solidFill>
                  <a:schemeClr val="bg1"/>
                </a:solidFill>
                <a:effectLst/>
                <a:latin typeface="Times New Roman" panose="02020603050405020304" pitchFamily="18" charset="0"/>
                <a:cs typeface="Times New Roman" panose="02020603050405020304" pitchFamily="18" charset="0"/>
              </a:rPr>
              <a:t>;</a:t>
            </a:r>
          </a:p>
          <a:p>
            <a:pPr marL="0" indent="0">
              <a:buNone/>
            </a:pPr>
            <a:r>
              <a:rPr lang="ru-RU" sz="2000" b="1" dirty="0" smtClean="0">
                <a:solidFill>
                  <a:schemeClr val="bg1"/>
                </a:solidFill>
                <a:effectLst/>
                <a:latin typeface="Times New Roman" panose="02020603050405020304" pitchFamily="18" charset="0"/>
                <a:cs typeface="Times New Roman" panose="02020603050405020304" pitchFamily="18" charset="0"/>
              </a:rPr>
              <a:t>9 </a:t>
            </a:r>
            <a:r>
              <a:rPr lang="ru-RU" sz="2000" b="1" dirty="0" err="1">
                <a:solidFill>
                  <a:schemeClr val="bg1"/>
                </a:solidFill>
                <a:effectLst/>
                <a:latin typeface="Times New Roman" panose="02020603050405020304" pitchFamily="18" charset="0"/>
                <a:cs typeface="Times New Roman" panose="02020603050405020304" pitchFamily="18" charset="0"/>
              </a:rPr>
              <a:t>січня</a:t>
            </a:r>
            <a:r>
              <a:rPr lang="ru-RU" sz="2000" b="1" dirty="0">
                <a:solidFill>
                  <a:schemeClr val="bg1"/>
                </a:solidFill>
                <a:effectLst/>
                <a:latin typeface="Times New Roman" panose="02020603050405020304" pitchFamily="18" charset="0"/>
                <a:cs typeface="Times New Roman" panose="02020603050405020304" pitchFamily="18" charset="0"/>
              </a:rPr>
              <a:t> 1921 </a:t>
            </a:r>
            <a:r>
              <a:rPr lang="ru-RU" sz="2000" b="1" dirty="0" smtClean="0">
                <a:solidFill>
                  <a:schemeClr val="bg1"/>
                </a:solidFill>
                <a:effectLst/>
                <a:latin typeface="Times New Roman" panose="02020603050405020304" pitchFamily="18" charset="0"/>
                <a:cs typeface="Times New Roman" panose="02020603050405020304" pitchFamily="18" charset="0"/>
              </a:rPr>
              <a:t>року</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створення</a:t>
            </a:r>
            <a:r>
              <a:rPr lang="ru-RU" sz="2000" dirty="0">
                <a:solidFill>
                  <a:schemeClr val="bg1"/>
                </a:solidFill>
                <a:effectLst/>
                <a:latin typeface="Times New Roman" panose="02020603050405020304" pitchFamily="18" charset="0"/>
                <a:cs typeface="Times New Roman" panose="02020603050405020304" pitchFamily="18" charset="0"/>
              </a:rPr>
              <a:t> Ради </a:t>
            </a:r>
            <a:r>
              <a:rPr lang="ru-RU" sz="2000" dirty="0" err="1">
                <a:solidFill>
                  <a:schemeClr val="bg1"/>
                </a:solidFill>
                <a:effectLst/>
                <a:latin typeface="Times New Roman" panose="02020603050405020304" pitchFamily="18" charset="0"/>
                <a:cs typeface="Times New Roman" panose="02020603050405020304" pitchFamily="18" charset="0"/>
              </a:rPr>
              <a:t>Республіки</a:t>
            </a:r>
            <a:r>
              <a:rPr lang="ru-RU" sz="2000" dirty="0">
                <a:solidFill>
                  <a:schemeClr val="bg1"/>
                </a:solidFill>
                <a:effectLst/>
                <a:latin typeface="Times New Roman" panose="02020603050405020304" pitchFamily="18" charset="0"/>
                <a:cs typeface="Times New Roman" panose="02020603050405020304" pitchFamily="18" charset="0"/>
              </a:rPr>
              <a:t> Державного центру УНР на </a:t>
            </a:r>
            <a:r>
              <a:rPr lang="ru-RU" sz="2000" dirty="0" err="1">
                <a:solidFill>
                  <a:schemeClr val="bg1"/>
                </a:solidFill>
                <a:effectLst/>
                <a:latin typeface="Times New Roman" panose="02020603050405020304" pitchFamily="18" charset="0"/>
                <a:cs typeface="Times New Roman" panose="02020603050405020304" pitchFamily="18" charset="0"/>
              </a:rPr>
              <a:t>еміграції</a:t>
            </a:r>
            <a:r>
              <a:rPr lang="ru-RU" sz="2000" dirty="0">
                <a:solidFill>
                  <a:schemeClr val="bg1"/>
                </a:solidFill>
                <a:effectLst/>
                <a:latin typeface="Times New Roman" panose="02020603050405020304" pitchFamily="18" charset="0"/>
                <a:cs typeface="Times New Roman" panose="02020603050405020304" pitchFamily="18" charset="0"/>
              </a:rPr>
              <a:t>;</a:t>
            </a:r>
          </a:p>
          <a:p>
            <a:pPr marL="0" indent="0">
              <a:buNone/>
            </a:pPr>
            <a:r>
              <a:rPr lang="ru-RU" sz="2000" b="1" dirty="0">
                <a:solidFill>
                  <a:schemeClr val="bg1"/>
                </a:solidFill>
                <a:effectLst/>
                <a:latin typeface="Times New Roman" panose="02020603050405020304" pitchFamily="18" charset="0"/>
                <a:cs typeface="Times New Roman" panose="02020603050405020304" pitchFamily="18" charset="0"/>
              </a:rPr>
              <a:t>21 листопада 1921 року </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розстріл</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вояків</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Армії</a:t>
            </a:r>
            <a:r>
              <a:rPr lang="ru-RU" sz="2000" dirty="0">
                <a:solidFill>
                  <a:schemeClr val="bg1"/>
                </a:solidFill>
                <a:effectLst/>
                <a:latin typeface="Times New Roman" panose="02020603050405020304" pitchFamily="18" charset="0"/>
                <a:cs typeface="Times New Roman" panose="02020603050405020304" pitchFamily="18" charset="0"/>
              </a:rPr>
              <a:t> УНР </a:t>
            </a:r>
            <a:r>
              <a:rPr lang="ru-RU" sz="2000" dirty="0" err="1">
                <a:solidFill>
                  <a:schemeClr val="bg1"/>
                </a:solidFill>
                <a:effectLst/>
                <a:latin typeface="Times New Roman" panose="02020603050405020304" pitchFamily="18" charset="0"/>
                <a:cs typeface="Times New Roman" panose="02020603050405020304" pitchFamily="18" charset="0"/>
              </a:rPr>
              <a:t>біля</a:t>
            </a:r>
            <a:r>
              <a:rPr lang="ru-RU" sz="2000" dirty="0">
                <a:solidFill>
                  <a:schemeClr val="bg1"/>
                </a:solidFill>
                <a:effectLst/>
                <a:latin typeface="Times New Roman" panose="02020603050405020304" pitchFamily="18" charset="0"/>
                <a:cs typeface="Times New Roman" panose="02020603050405020304" pitchFamily="18" charset="0"/>
              </a:rPr>
              <a:t> с. Базар </a:t>
            </a:r>
            <a:r>
              <a:rPr lang="ru-RU" sz="2000" dirty="0" err="1">
                <a:solidFill>
                  <a:schemeClr val="bg1"/>
                </a:solidFill>
                <a:effectLst/>
                <a:latin typeface="Times New Roman" panose="02020603050405020304" pitchFamily="18" charset="0"/>
                <a:cs typeface="Times New Roman" panose="02020603050405020304" pitchFamily="18" charset="0"/>
              </a:rPr>
              <a:t>Житомирської</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області</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err="1">
                <a:solidFill>
                  <a:schemeClr val="bg1"/>
                </a:solidFill>
                <a:effectLst/>
                <a:latin typeface="Times New Roman" panose="02020603050405020304" pitchFamily="18" charset="0"/>
                <a:cs typeface="Times New Roman" panose="02020603050405020304" pitchFamily="18" charset="0"/>
              </a:rPr>
              <a:t>завершення</a:t>
            </a:r>
            <a:r>
              <a:rPr lang="ru-RU" sz="2000" dirty="0">
                <a:solidFill>
                  <a:schemeClr val="bg1"/>
                </a:solidFill>
                <a:effectLst/>
                <a:latin typeface="Times New Roman" panose="02020603050405020304" pitchFamily="18" charset="0"/>
                <a:cs typeface="Times New Roman" panose="02020603050405020304" pitchFamily="18" charset="0"/>
              </a:rPr>
              <a:t> Другого </a:t>
            </a:r>
            <a:r>
              <a:rPr lang="ru-RU" sz="2000" dirty="0" err="1">
                <a:solidFill>
                  <a:schemeClr val="bg1"/>
                </a:solidFill>
                <a:effectLst/>
                <a:latin typeface="Times New Roman" panose="02020603050405020304" pitchFamily="18" charset="0"/>
                <a:cs typeface="Times New Roman" panose="02020603050405020304" pitchFamily="18" charset="0"/>
              </a:rPr>
              <a:t>Зимового</a:t>
            </a:r>
            <a:r>
              <a:rPr lang="ru-RU" sz="2000" dirty="0">
                <a:solidFill>
                  <a:schemeClr val="bg1"/>
                </a:solidFill>
                <a:effectLst/>
                <a:latin typeface="Times New Roman" panose="02020603050405020304" pitchFamily="18" charset="0"/>
                <a:cs typeface="Times New Roman" panose="02020603050405020304" pitchFamily="18" charset="0"/>
              </a:rPr>
              <a:t> походу </a:t>
            </a:r>
            <a:r>
              <a:rPr lang="ru-RU" sz="2000" dirty="0" err="1">
                <a:solidFill>
                  <a:schemeClr val="bg1"/>
                </a:solidFill>
                <a:effectLst/>
                <a:latin typeface="Times New Roman" panose="02020603050405020304" pitchFamily="18" charset="0"/>
                <a:cs typeface="Times New Roman" panose="02020603050405020304" pitchFamily="18" charset="0"/>
              </a:rPr>
              <a:t>Армії</a:t>
            </a:r>
            <a:r>
              <a:rPr lang="ru-RU" sz="2000" dirty="0">
                <a:solidFill>
                  <a:schemeClr val="bg1"/>
                </a:solidFill>
                <a:effectLst/>
                <a:latin typeface="Times New Roman" panose="02020603050405020304" pitchFamily="18" charset="0"/>
                <a:cs typeface="Times New Roman" panose="02020603050405020304" pitchFamily="18" charset="0"/>
              </a:rPr>
              <a:t> УНР</a:t>
            </a:r>
            <a:r>
              <a:rPr lang="ru-RU" sz="2000" dirty="0" smtClean="0">
                <a:solidFill>
                  <a:schemeClr val="bg1"/>
                </a:solidFill>
                <a:effectLst/>
                <a:latin typeface="Times New Roman" panose="02020603050405020304" pitchFamily="18" charset="0"/>
                <a:cs typeface="Times New Roman" panose="02020603050405020304" pitchFamily="18" charset="0"/>
              </a:rPr>
              <a:t>.</a:t>
            </a:r>
            <a:endParaRPr lang="ru-RU" sz="2000" dirty="0">
              <a:solidFill>
                <a:schemeClr val="bg1"/>
              </a:solidFill>
              <a:effectLst/>
              <a:latin typeface="Times New Roman" panose="02020603050405020304" pitchFamily="18" charset="0"/>
              <a:cs typeface="Times New Roman" panose="02020603050405020304" pitchFamily="18" charset="0"/>
            </a:endParaRPr>
          </a:p>
        </p:txBody>
      </p:sp>
      <p:sp>
        <p:nvSpPr>
          <p:cNvPr id="5" name="Заголовок 4"/>
          <p:cNvSpPr>
            <a:spLocks noGrp="1"/>
          </p:cNvSpPr>
          <p:nvPr>
            <p:ph type="title"/>
          </p:nvPr>
        </p:nvSpPr>
        <p:spPr>
          <a:xfrm>
            <a:off x="323528" y="116632"/>
            <a:ext cx="5256584" cy="720080"/>
          </a:xfrm>
        </p:spPr>
        <p:txBody>
          <a:bodyPr>
            <a:normAutofit fontScale="90000"/>
          </a:bodyPr>
          <a:lstStyle/>
          <a:p>
            <a:pPr algn="ctr"/>
            <a:r>
              <a:rPr lang="uk-UA" dirty="0" smtClean="0">
                <a:solidFill>
                  <a:schemeClr val="bg1"/>
                </a:solidFill>
              </a:rPr>
              <a:t>Хронологія подій</a:t>
            </a:r>
            <a:endParaRPr lang="ru-RU" dirty="0">
              <a:solidFill>
                <a:schemeClr val="bg1"/>
              </a:solidFill>
            </a:endParaRPr>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183315" y="2183314"/>
            <a:ext cx="6855520" cy="2488889"/>
          </a:xfrm>
          <a:prstGeom prst="rect">
            <a:avLst/>
          </a:prstGeom>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4399" y="1123481"/>
            <a:ext cx="3259212" cy="5030054"/>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67631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213"/>
            <a:ext cx="919321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1" y="116631"/>
            <a:ext cx="3384377" cy="4588071"/>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2150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421061" y="996291"/>
            <a:ext cx="2160240" cy="9577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9392"/>
            <a:ext cx="5796136"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Объект 1"/>
          <p:cNvSpPr>
            <a:spLocks noGrp="1"/>
          </p:cNvSpPr>
          <p:nvPr>
            <p:ph idx="1"/>
          </p:nvPr>
        </p:nvSpPr>
        <p:spPr>
          <a:xfrm>
            <a:off x="348134" y="4852822"/>
            <a:ext cx="8496944" cy="1864002"/>
          </a:xfrm>
        </p:spPr>
        <p:txBody>
          <a:bodyPr>
            <a:normAutofit fontScale="92500" lnSpcReduction="10000"/>
          </a:bodyPr>
          <a:lstStyle/>
          <a:p>
            <a:r>
              <a:rPr lang="uk-UA" sz="1800" b="1" dirty="0" smtClean="0">
                <a:solidFill>
                  <a:schemeClr val="bg1"/>
                </a:solidFill>
                <a:effectLst/>
              </a:rPr>
              <a:t>Листопадовий чин </a:t>
            </a:r>
            <a:r>
              <a:rPr lang="uk-UA" sz="1800" dirty="0" smtClean="0">
                <a:solidFill>
                  <a:schemeClr val="bg1"/>
                </a:solidFill>
                <a:effectLst/>
              </a:rPr>
              <a:t>( або «Листопадовий зрив»)- військовий переворот організований в ніч з 31 жовтня  на 1 листопада 1918 р., силами Українських січових стрільців  Галичини  і Волині з метою встановлення влади Української Держави (ЗУНР)</a:t>
            </a:r>
          </a:p>
          <a:p>
            <a:r>
              <a:rPr lang="uk-UA" sz="1800" b="1" dirty="0" smtClean="0">
                <a:solidFill>
                  <a:schemeClr val="bg1"/>
                </a:solidFill>
                <a:effectLst/>
              </a:rPr>
              <a:t>8 листопада 1918 р. </a:t>
            </a:r>
            <a:r>
              <a:rPr lang="uk-UA" sz="1800" dirty="0" smtClean="0">
                <a:solidFill>
                  <a:schemeClr val="bg1"/>
                </a:solidFill>
                <a:effectLst/>
              </a:rPr>
              <a:t>– створення першого українського уряду – Державного  Секретаріату на чолі з К. Левицьким</a:t>
            </a:r>
          </a:p>
          <a:p>
            <a:r>
              <a:rPr lang="uk-UA" sz="1800" b="1" dirty="0" smtClean="0">
                <a:solidFill>
                  <a:schemeClr val="bg1"/>
                </a:solidFill>
                <a:effectLst/>
              </a:rPr>
              <a:t>10 листопада 1918 р. </a:t>
            </a:r>
            <a:r>
              <a:rPr lang="uk-UA" sz="1800" dirty="0" smtClean="0">
                <a:solidFill>
                  <a:schemeClr val="bg1"/>
                </a:solidFill>
                <a:effectLst/>
              </a:rPr>
              <a:t>– прийняття нової назви Української Держави -ЗУНР </a:t>
            </a:r>
            <a:endParaRPr lang="ru-RU" sz="1800" dirty="0">
              <a:solidFill>
                <a:schemeClr val="bg1"/>
              </a:solidFill>
              <a:effectLst/>
            </a:endParaRPr>
          </a:p>
        </p:txBody>
      </p:sp>
      <p:sp>
        <p:nvSpPr>
          <p:cNvPr id="3" name="Текст 2"/>
          <p:cNvSpPr>
            <a:spLocks noGrp="1"/>
          </p:cNvSpPr>
          <p:nvPr>
            <p:ph type="body" sz="half" idx="2"/>
          </p:nvPr>
        </p:nvSpPr>
        <p:spPr>
          <a:xfrm>
            <a:off x="178681" y="3634432"/>
            <a:ext cx="5401430" cy="1162720"/>
          </a:xfrm>
        </p:spPr>
        <p:txBody>
          <a:bodyPr>
            <a:normAutofit fontScale="92500" lnSpcReduction="20000"/>
          </a:bodyPr>
          <a:lstStyle/>
          <a:p>
            <a:r>
              <a:rPr lang="uk-UA" b="1" dirty="0" smtClean="0">
                <a:solidFill>
                  <a:schemeClr val="bg1"/>
                </a:solidFill>
                <a:effectLst/>
              </a:rPr>
              <a:t>Порівняйте документи</a:t>
            </a:r>
          </a:p>
          <a:p>
            <a:pPr marL="285750" indent="-285750">
              <a:buFont typeface="Wingdings" panose="05000000000000000000" pitchFamily="2" charset="2"/>
              <a:buChar char="§"/>
            </a:pPr>
            <a:r>
              <a:rPr lang="uk-UA" dirty="0" smtClean="0">
                <a:solidFill>
                  <a:schemeClr val="bg1"/>
                </a:solidFill>
                <a:effectLst/>
              </a:rPr>
              <a:t>Які точки зору представлені? Чиї вони?  </a:t>
            </a:r>
          </a:p>
          <a:p>
            <a:pPr marL="285750" indent="-285750">
              <a:buFont typeface="Wingdings" panose="05000000000000000000" pitchFamily="2" charset="2"/>
              <a:buChar char="§"/>
            </a:pPr>
            <a:r>
              <a:rPr lang="uk-UA" dirty="0" smtClean="0">
                <a:solidFill>
                  <a:schemeClr val="bg1"/>
                </a:solidFill>
                <a:effectLst/>
              </a:rPr>
              <a:t>Хто за національністю бабуся, школярка?</a:t>
            </a:r>
          </a:p>
          <a:p>
            <a:pPr marL="285750" indent="-285750">
              <a:buFont typeface="Wingdings" panose="05000000000000000000" pitchFamily="2" charset="2"/>
              <a:buChar char="§"/>
            </a:pPr>
            <a:r>
              <a:rPr lang="uk-UA" dirty="0" smtClean="0">
                <a:solidFill>
                  <a:schemeClr val="bg1"/>
                </a:solidFill>
                <a:effectLst/>
              </a:rPr>
              <a:t>Чому сприйняття подій у Львові 1918 р. настільки відрізняється?</a:t>
            </a:r>
          </a:p>
        </p:txBody>
      </p:sp>
      <p:sp>
        <p:nvSpPr>
          <p:cNvPr id="4" name="Заголовок 3"/>
          <p:cNvSpPr>
            <a:spLocks noGrp="1"/>
          </p:cNvSpPr>
          <p:nvPr>
            <p:ph type="title"/>
          </p:nvPr>
        </p:nvSpPr>
        <p:spPr>
          <a:xfrm>
            <a:off x="187615" y="131734"/>
            <a:ext cx="5328592" cy="576064"/>
          </a:xfrm>
        </p:spPr>
        <p:txBody>
          <a:bodyPr/>
          <a:lstStyle/>
          <a:p>
            <a:pPr algn="ctr"/>
            <a:r>
              <a:rPr lang="uk-UA" sz="3600" dirty="0" smtClean="0">
                <a:solidFill>
                  <a:schemeClr val="bg1"/>
                </a:solidFill>
              </a:rPr>
              <a:t>ЗУНР</a:t>
            </a:r>
            <a:endParaRPr lang="ru-RU" sz="3600" dirty="0">
              <a:solidFill>
                <a:schemeClr val="bg1"/>
              </a:solidFill>
            </a:endParaRPr>
          </a:p>
        </p:txBody>
      </p:sp>
      <p:sp>
        <p:nvSpPr>
          <p:cNvPr id="5" name="TextBox 4"/>
          <p:cNvSpPr txBox="1"/>
          <p:nvPr/>
        </p:nvSpPr>
        <p:spPr>
          <a:xfrm>
            <a:off x="5736829" y="317785"/>
            <a:ext cx="3227659" cy="4185761"/>
          </a:xfrm>
          <a:prstGeom prst="rect">
            <a:avLst/>
          </a:prstGeom>
          <a:noFill/>
        </p:spPr>
        <p:txBody>
          <a:bodyPr wrap="square" rtlCol="0">
            <a:spAutoFit/>
          </a:bodyPr>
          <a:lstStyle/>
          <a:p>
            <a:r>
              <a:rPr lang="uk-UA" sz="1400" dirty="0" smtClean="0">
                <a:solidFill>
                  <a:schemeClr val="bg1"/>
                </a:solidFill>
              </a:rPr>
              <a:t>           «Коли я вертався з горішнього Личакова на ринок, на вежі» ратуші була </a:t>
            </a:r>
            <a:r>
              <a:rPr lang="uk-UA" sz="1400" dirty="0" err="1" smtClean="0">
                <a:solidFill>
                  <a:schemeClr val="bg1"/>
                </a:solidFill>
              </a:rPr>
              <a:t>якрах</a:t>
            </a:r>
            <a:r>
              <a:rPr lang="uk-UA" sz="1400" dirty="0" smtClean="0">
                <a:solidFill>
                  <a:schemeClr val="bg1"/>
                </a:solidFill>
              </a:rPr>
              <a:t> шоста година. Саме в цей момент підносили на високий </a:t>
            </a:r>
            <a:r>
              <a:rPr lang="uk-UA" sz="1400" dirty="0" err="1" smtClean="0">
                <a:solidFill>
                  <a:schemeClr val="bg1"/>
                </a:solidFill>
              </a:rPr>
              <a:t>машт</a:t>
            </a:r>
            <a:r>
              <a:rPr lang="uk-UA" sz="1400" dirty="0" smtClean="0">
                <a:solidFill>
                  <a:schemeClr val="bg1"/>
                </a:solidFill>
              </a:rPr>
              <a:t> львівської ратуші синьо-жовтий прапор при звуках співу «Ще не вмерла Україна». Старенька бабуня увійшла на ринок у той момент і, поражена як громом, що львівський ринок </a:t>
            </a:r>
            <a:r>
              <a:rPr lang="uk-UA" sz="1400" dirty="0" err="1" smtClean="0">
                <a:solidFill>
                  <a:schemeClr val="bg1"/>
                </a:solidFill>
              </a:rPr>
              <a:t>обсажений</a:t>
            </a:r>
            <a:r>
              <a:rPr lang="uk-UA" sz="1400" dirty="0" smtClean="0">
                <a:solidFill>
                  <a:schemeClr val="bg1"/>
                </a:solidFill>
              </a:rPr>
              <a:t> військами з українськими кокардами, впала на бруку на коліна з розпучливим криком: «Боже </a:t>
            </a:r>
            <a:r>
              <a:rPr lang="uk-UA" sz="1400" dirty="0" err="1" smtClean="0">
                <a:solidFill>
                  <a:schemeClr val="bg1"/>
                </a:solidFill>
              </a:rPr>
              <a:t>сьвенти</a:t>
            </a:r>
            <a:r>
              <a:rPr lang="uk-UA" sz="1400" dirty="0" smtClean="0">
                <a:solidFill>
                  <a:schemeClr val="bg1"/>
                </a:solidFill>
              </a:rPr>
              <a:t>, </a:t>
            </a:r>
            <a:r>
              <a:rPr lang="uk-UA" sz="1400" dirty="0" err="1" smtClean="0">
                <a:solidFill>
                  <a:schemeClr val="bg1"/>
                </a:solidFill>
              </a:rPr>
              <a:t>україньци</a:t>
            </a:r>
            <a:r>
              <a:rPr lang="uk-UA" sz="1400" dirty="0" smtClean="0">
                <a:solidFill>
                  <a:schemeClr val="bg1"/>
                </a:solidFill>
              </a:rPr>
              <a:t> </a:t>
            </a:r>
            <a:r>
              <a:rPr lang="uk-UA" sz="1400" dirty="0" err="1" smtClean="0">
                <a:solidFill>
                  <a:schemeClr val="bg1"/>
                </a:solidFill>
              </a:rPr>
              <a:t>Львуф</a:t>
            </a:r>
            <a:r>
              <a:rPr lang="uk-UA" sz="1400" dirty="0" smtClean="0">
                <a:solidFill>
                  <a:schemeClr val="bg1"/>
                </a:solidFill>
              </a:rPr>
              <a:t> </a:t>
            </a:r>
            <a:r>
              <a:rPr lang="uk-UA" sz="1400" dirty="0" err="1" smtClean="0">
                <a:solidFill>
                  <a:schemeClr val="bg1"/>
                </a:solidFill>
              </a:rPr>
              <a:t>заєнли</a:t>
            </a:r>
            <a:r>
              <a:rPr lang="uk-UA" sz="1400" dirty="0" smtClean="0">
                <a:solidFill>
                  <a:schemeClr val="bg1"/>
                </a:solidFill>
              </a:rPr>
              <a:t>.»</a:t>
            </a:r>
          </a:p>
          <a:p>
            <a:r>
              <a:rPr lang="uk-UA" sz="1400" dirty="0" smtClean="0">
                <a:solidFill>
                  <a:schemeClr val="bg1"/>
                </a:solidFill>
              </a:rPr>
              <a:t>                </a:t>
            </a:r>
            <a:r>
              <a:rPr lang="uk-UA" sz="1400" i="1" dirty="0" err="1" smtClean="0">
                <a:solidFill>
                  <a:schemeClr val="bg1"/>
                </a:solidFill>
              </a:rPr>
              <a:t>Гуцуляк</a:t>
            </a:r>
            <a:r>
              <a:rPr lang="uk-UA" sz="1400" i="1" dirty="0" smtClean="0">
                <a:solidFill>
                  <a:schemeClr val="bg1"/>
                </a:solidFill>
              </a:rPr>
              <a:t> М. Перший листопад </a:t>
            </a:r>
          </a:p>
          <a:p>
            <a:r>
              <a:rPr lang="uk-UA" sz="1400" i="1" dirty="0">
                <a:solidFill>
                  <a:schemeClr val="bg1"/>
                </a:solidFill>
              </a:rPr>
              <a:t> </a:t>
            </a:r>
            <a:r>
              <a:rPr lang="uk-UA" sz="1400" i="1" dirty="0" smtClean="0">
                <a:solidFill>
                  <a:schemeClr val="bg1"/>
                </a:solidFill>
              </a:rPr>
              <a:t>               1918 року на західних землях</a:t>
            </a:r>
          </a:p>
          <a:p>
            <a:r>
              <a:rPr lang="uk-UA" sz="1400" i="1" dirty="0">
                <a:solidFill>
                  <a:schemeClr val="bg1"/>
                </a:solidFill>
              </a:rPr>
              <a:t> </a:t>
            </a:r>
            <a:r>
              <a:rPr lang="uk-UA" sz="1400" i="1" dirty="0" smtClean="0">
                <a:solidFill>
                  <a:schemeClr val="bg1"/>
                </a:solidFill>
              </a:rPr>
              <a:t>                України</a:t>
            </a:r>
            <a:endParaRPr lang="ru-RU" sz="1400" i="1" dirty="0">
              <a:solidFill>
                <a:schemeClr val="bg1"/>
              </a:solidFill>
            </a:endParaRPr>
          </a:p>
        </p:txBody>
      </p:sp>
      <p:sp>
        <p:nvSpPr>
          <p:cNvPr id="6" name="TextBox 5"/>
          <p:cNvSpPr txBox="1"/>
          <p:nvPr/>
        </p:nvSpPr>
        <p:spPr>
          <a:xfrm>
            <a:off x="178681" y="836712"/>
            <a:ext cx="5352196" cy="2862322"/>
          </a:xfrm>
          <a:prstGeom prst="rect">
            <a:avLst/>
          </a:prstGeom>
          <a:noFill/>
        </p:spPr>
        <p:txBody>
          <a:bodyPr wrap="square" rtlCol="0">
            <a:spAutoFit/>
          </a:bodyPr>
          <a:lstStyle/>
          <a:p>
            <a:r>
              <a:rPr lang="uk-UA" sz="1200" dirty="0" smtClean="0">
                <a:solidFill>
                  <a:schemeClr val="bg1"/>
                </a:solidFill>
              </a:rPr>
              <a:t>             «1 </a:t>
            </a:r>
            <a:r>
              <a:rPr lang="uk-UA" sz="1200" dirty="0" err="1" smtClean="0">
                <a:solidFill>
                  <a:schemeClr val="bg1"/>
                </a:solidFill>
              </a:rPr>
              <a:t>листопда</a:t>
            </a:r>
            <a:r>
              <a:rPr lang="uk-UA" sz="1200" dirty="0" smtClean="0">
                <a:solidFill>
                  <a:schemeClr val="bg1"/>
                </a:solidFill>
              </a:rPr>
              <a:t>. Вранці  спішила до школи, бо запала трохи, вибігаю на вулицю, чую крісові постріли. Подумала, що певно якісь розрухи. По вулицях дійсно незвичайно рух. Так зайшла до ринку, дивлюсь на ратуш, котра година, чи вспію ще на час прийти, і очам не вірю: на всіх чотирьох сторонах жовто-блакитні прапори, а п’ятий повіває – має статично на самій щоглі. Мені щось у душі стрепенулось, чую безмірну радість та не можу зрозуміти, як це сталося… Мама відчинила мені двері, здивована моєю появою, а ще більше моїм виглядом. Книжки полетіли в кут, а я крикнула, що Львів український, і полетіла нагору до П.П., щоб і з ним поділитися радісною новинкою. Дзвоню до </a:t>
            </a:r>
            <a:r>
              <a:rPr lang="uk-UA" sz="1200" dirty="0" err="1" smtClean="0">
                <a:solidFill>
                  <a:schemeClr val="bg1"/>
                </a:solidFill>
              </a:rPr>
              <a:t>двверей</a:t>
            </a:r>
            <a:r>
              <a:rPr lang="uk-UA" sz="1200" dirty="0" smtClean="0">
                <a:solidFill>
                  <a:schemeClr val="bg1"/>
                </a:solidFill>
              </a:rPr>
              <a:t> кілька </a:t>
            </a:r>
            <a:r>
              <a:rPr lang="uk-UA" sz="1200" dirty="0" err="1" smtClean="0">
                <a:solidFill>
                  <a:schemeClr val="bg1"/>
                </a:solidFill>
              </a:rPr>
              <a:t>рахів</a:t>
            </a:r>
            <a:r>
              <a:rPr lang="uk-UA" sz="1200" dirty="0" smtClean="0">
                <a:solidFill>
                  <a:schemeClr val="bg1"/>
                </a:solidFill>
              </a:rPr>
              <a:t>. Відчиняє панна Маруся… Я кинулася їй на шию, цілую, сльози мені течуть по лиці, і кричу: «Панно Марусю, Львів український!»</a:t>
            </a:r>
          </a:p>
          <a:p>
            <a:r>
              <a:rPr lang="uk-UA" sz="1200" dirty="0" smtClean="0">
                <a:solidFill>
                  <a:schemeClr val="bg1"/>
                </a:solidFill>
              </a:rPr>
              <a:t>                                                          </a:t>
            </a:r>
            <a:r>
              <a:rPr lang="uk-UA" sz="1200" i="1" dirty="0" err="1" smtClean="0">
                <a:solidFill>
                  <a:schemeClr val="bg1"/>
                </a:solidFill>
              </a:rPr>
              <a:t>Гуцуляк</a:t>
            </a:r>
            <a:r>
              <a:rPr lang="uk-UA" sz="1200" i="1" dirty="0" smtClean="0">
                <a:solidFill>
                  <a:schemeClr val="bg1"/>
                </a:solidFill>
              </a:rPr>
              <a:t> </a:t>
            </a:r>
            <a:r>
              <a:rPr lang="uk-UA" sz="1200" i="1" dirty="0">
                <a:solidFill>
                  <a:schemeClr val="bg1"/>
                </a:solidFill>
              </a:rPr>
              <a:t>М. Перший листопад 1918 </a:t>
            </a:r>
            <a:r>
              <a:rPr lang="uk-UA" sz="1200" i="1" dirty="0" smtClean="0">
                <a:solidFill>
                  <a:schemeClr val="bg1"/>
                </a:solidFill>
              </a:rPr>
              <a:t>року</a:t>
            </a:r>
          </a:p>
          <a:p>
            <a:r>
              <a:rPr lang="uk-UA" sz="1200" i="1" dirty="0">
                <a:solidFill>
                  <a:schemeClr val="bg1"/>
                </a:solidFill>
              </a:rPr>
              <a:t> </a:t>
            </a:r>
            <a:r>
              <a:rPr lang="uk-UA" sz="1200" i="1" dirty="0" smtClean="0">
                <a:solidFill>
                  <a:schemeClr val="bg1"/>
                </a:solidFill>
              </a:rPr>
              <a:t>                                                         на західних </a:t>
            </a:r>
            <a:r>
              <a:rPr lang="uk-UA" sz="1200" i="1" dirty="0">
                <a:solidFill>
                  <a:schemeClr val="bg1"/>
                </a:solidFill>
              </a:rPr>
              <a:t>землях </a:t>
            </a:r>
            <a:r>
              <a:rPr lang="uk-UA" sz="1200" i="1" dirty="0" smtClean="0">
                <a:solidFill>
                  <a:schemeClr val="bg1"/>
                </a:solidFill>
              </a:rPr>
              <a:t>України</a:t>
            </a:r>
            <a:endParaRPr lang="ru-RU" sz="1200" i="1" dirty="0">
              <a:solidFill>
                <a:schemeClr val="bg1"/>
              </a:solidFill>
            </a:endParaRPr>
          </a:p>
        </p:txBody>
      </p:sp>
    </p:spTree>
    <p:extLst>
      <p:ext uri="{BB962C8B-B14F-4D97-AF65-F5344CB8AC3E}">
        <p14:creationId xmlns:p14="http://schemas.microsoft.com/office/powerpoint/2010/main" val="42551936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2225"/>
            <a:ext cx="919321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0135" y="3441150"/>
            <a:ext cx="2773597" cy="277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3625" y="3441150"/>
            <a:ext cx="2764532" cy="2764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327224" y="1181175"/>
            <a:ext cx="4137333" cy="1446550"/>
          </a:xfrm>
          <a:prstGeom prst="rect">
            <a:avLst/>
          </a:prstGeom>
          <a:noFill/>
        </p:spPr>
        <p:txBody>
          <a:bodyPr wrap="square" rtlCol="0">
            <a:spAutoFit/>
          </a:bodyPr>
          <a:lstStyle/>
          <a:p>
            <a:pPr algn="ctr"/>
            <a:r>
              <a:rPr lang="uk-UA" sz="4400" b="1" dirty="0" err="1" smtClean="0">
                <a:solidFill>
                  <a:schemeClr val="bg1"/>
                </a:solidFill>
                <a:effectLst>
                  <a:outerShdw blurRad="38100" dist="38100" dir="2700000" algn="tl">
                    <a:srgbClr val="000000">
                      <a:alpha val="43137"/>
                    </a:srgbClr>
                  </a:outerShdw>
                </a:effectLst>
              </a:rPr>
              <a:t>Перевір</a:t>
            </a:r>
            <a:r>
              <a:rPr lang="uk-UA" sz="4400" b="1" dirty="0" smtClean="0">
                <a:solidFill>
                  <a:schemeClr val="bg1"/>
                </a:solidFill>
                <a:effectLst>
                  <a:outerShdw blurRad="38100" dist="38100" dir="2700000" algn="tl">
                    <a:srgbClr val="000000">
                      <a:alpha val="43137"/>
                    </a:srgbClr>
                  </a:outerShdw>
                </a:effectLst>
              </a:rPr>
              <a:t> чого навчився</a:t>
            </a:r>
            <a:endParaRPr lang="ru-RU" sz="4400" b="1" dirty="0">
              <a:solidFill>
                <a:schemeClr val="bg1"/>
              </a:solidFill>
              <a:effectLst>
                <a:outerShdw blurRad="38100" dist="38100" dir="2700000" algn="tl">
                  <a:srgbClr val="000000">
                    <a:alpha val="43137"/>
                  </a:srgbClr>
                </a:outerShdw>
              </a:effectLst>
            </a:endParaRPr>
          </a:p>
        </p:txBody>
      </p:sp>
      <p:pic>
        <p:nvPicPr>
          <p:cNvPr id="3" name="Рисунок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0659" y="836712"/>
            <a:ext cx="2764532" cy="2310865"/>
          </a:xfrm>
          <a:prstGeom prst="rect">
            <a:avLst/>
          </a:prstGeom>
        </p:spPr>
      </p:pic>
    </p:spTree>
    <p:extLst>
      <p:ext uri="{BB962C8B-B14F-4D97-AF65-F5344CB8AC3E}">
        <p14:creationId xmlns:p14="http://schemas.microsoft.com/office/powerpoint/2010/main" val="4284956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4758</TotalTime>
  <Words>904</Words>
  <Application>Microsoft Office PowerPoint</Application>
  <PresentationFormat>Экран (4:3)</PresentationFormat>
  <Paragraphs>68</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Calibri</vt:lpstr>
      <vt:lpstr>Palatino Linotype</vt:lpstr>
      <vt:lpstr>Times New Roman</vt:lpstr>
      <vt:lpstr>Wingdings</vt:lpstr>
      <vt:lpstr>Базовая</vt:lpstr>
      <vt:lpstr>Презентация PowerPoint</vt:lpstr>
      <vt:lpstr>Причини революції</vt:lpstr>
      <vt:lpstr>Періодизація Української революції</vt:lpstr>
      <vt:lpstr>Презентация PowerPoint</vt:lpstr>
      <vt:lpstr>Презентация PowerPoint</vt:lpstr>
      <vt:lpstr>Презентация PowerPoint</vt:lpstr>
      <vt:lpstr>Внутрішня політика</vt:lpstr>
      <vt:lpstr>Гетьманат  29 квітня – 14 грудня 1918</vt:lpstr>
      <vt:lpstr>Директорія  грудень 1918  - грудень 1919</vt:lpstr>
      <vt:lpstr>Хронологія подій</vt:lpstr>
      <vt:lpstr>ЗУНР</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Рома</cp:lastModifiedBy>
  <cp:revision>174</cp:revision>
  <dcterms:created xsi:type="dcterms:W3CDTF">2018-11-11T06:33:25Z</dcterms:created>
  <dcterms:modified xsi:type="dcterms:W3CDTF">2022-01-24T09:26:00Z</dcterms:modified>
</cp:coreProperties>
</file>